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</p:sldIdLst>
  <p:sldSz cy="5143500" cx="9144000"/>
  <p:notesSz cx="6858000" cy="9144000"/>
  <p:embeddedFontLst>
    <p:embeddedFont>
      <p:font typeface="PT Sans Narrow"/>
      <p:regular r:id="rId111"/>
      <p:bold r:id="rId112"/>
    </p:embeddedFont>
    <p:embeddedFont>
      <p:font typeface="Open Sans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3AEB33-37D2-40BC-9191-3D58D91ACFDE}">
  <a:tblStyle styleId="{083AEB33-37D2-40BC-9191-3D58D91AC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6" Type="http://schemas.openxmlformats.org/officeDocument/2006/relationships/font" Target="fonts/OpenSans-boldItalic.fntdata"/><Relationship Id="rId115" Type="http://schemas.openxmlformats.org/officeDocument/2006/relationships/font" Target="fonts/OpenSans-italic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OpenSans-bold.fntdata"/><Relationship Id="rId18" Type="http://schemas.openxmlformats.org/officeDocument/2006/relationships/slide" Target="slides/slide13.xml"/><Relationship Id="rId113" Type="http://schemas.openxmlformats.org/officeDocument/2006/relationships/font" Target="fonts/OpenSans-regular.fntdata"/><Relationship Id="rId112" Type="http://schemas.openxmlformats.org/officeDocument/2006/relationships/font" Target="fonts/PTSansNarrow-bold.fntdata"/><Relationship Id="rId111" Type="http://schemas.openxmlformats.org/officeDocument/2006/relationships/font" Target="fonts/PTSansNarrow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05feb5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05feb5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330b5c4398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330b5c4398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330b5c4398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330b5c4398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330b5c4398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330b5c4398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330b5c4398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330b5c4398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330b5c4398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330b5c4398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330b5c4398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330b5c4398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05feb5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05feb5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05feb5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05feb5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05feb5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05feb5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05feb5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05feb5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5feb5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05feb5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5feb59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5feb5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05feb59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f05feb59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05feb59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f05feb59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05feb59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05feb59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11d880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11d880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05feb59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f05feb59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05feb59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f05feb59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f05feb59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f05feb59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f05feb59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f05feb59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f05feb59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f05feb59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f05feb59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f05feb59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f05feb59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f05feb59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05feb595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f05feb59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05feb59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f05feb59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05feb595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f05feb595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11d8806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11d8806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05feb595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f05feb595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f0bfbf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f0bfbf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f0bfbff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f0bfbff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05769b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05769b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05769b14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05769b14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05769b146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05769b146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5769b1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5769b1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05769b1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05769b1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05769b1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05769b1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05769b1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05769b1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11d8806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11d8806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05769b1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05769b1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05769b14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05769b14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5769b1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305769b1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05769b14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05769b14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05769b14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05769b14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05769b14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05769b14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305769b14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305769b14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305769b14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305769b14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05769b14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05769b14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05769b14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05769b14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011d8806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011d8806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305769b1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305769b1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05769b14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305769b14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06352e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06352e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06352e8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06352e8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306352e8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306352e8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06352e8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306352e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06352e8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06352e8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06352e8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06352e8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06352e8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06352e8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06352e8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306352e8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011d8806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011d8806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06352e80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06352e80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306352e8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306352e8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306352e80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306352e80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06352e80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06352e80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306352e80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306352e80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080b54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080b54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08315f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08315f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306352e80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306352e80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08315f2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08315f2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308315f2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308315f2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011d8806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011d8806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08315f2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08315f2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092253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092253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0922538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0922538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3092253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3092253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30b5c439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30b5c439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30b5c439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330b5c439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30b5c439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30b5c439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30b5c4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30b5c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330b5c4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330b5c4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330b5c43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330b5c43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11d8806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011d8806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330b5c439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330b5c43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330b5c439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330b5c439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330b5c439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330b5c439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30b5c439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30b5c439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330b5c439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330b5c439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330b5c4398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330b5c439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330b5c4398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330b5c4398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330b5c439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330b5c439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330b5c439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330b5c439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330b5c439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330b5c439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011d8806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011d8806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330b5c439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330b5c439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330b5c439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330b5c439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330b5c439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330b5c439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330b5c4398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330b5c4398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330b5c4398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330b5c4398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330b5c4398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330b5c4398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330b5c4398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330b5c4398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330b5c4398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330b5c4398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330b5c4398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330b5c4398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330b5c4398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330b5c4398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5" name="Google Shape;255;p22"/>
          <p:cNvCxnSpPr>
            <a:stCxn id="254" idx="0"/>
            <a:endCxn id="254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2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57" name="Google Shape;257;p22"/>
          <p:cNvCxnSpPr>
            <a:stCxn id="256" idx="0"/>
            <a:endCxn id="256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59" name="Google Shape;259;p22"/>
          <p:cNvCxnSpPr>
            <a:stCxn id="258" idx="0"/>
            <a:endCxn id="258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61" name="Google Shape;261;p22"/>
          <p:cNvCxnSpPr>
            <a:stCxn id="260" idx="0"/>
            <a:endCxn id="260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2"/>
          <p:cNvCxnSpPr>
            <a:stCxn id="254" idx="3"/>
            <a:endCxn id="256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2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69" name="Google Shape;269;p22"/>
          <p:cNvCxnSpPr>
            <a:stCxn id="268" idx="0"/>
            <a:endCxn id="268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2"/>
          <p:cNvCxnSpPr>
            <a:stCxn id="268" idx="0"/>
            <a:endCxn id="258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1495505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11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Reverse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</p:txBody>
      </p:sp>
      <p:sp>
        <p:nvSpPr>
          <p:cNvPr id="2695" name="Google Shape;2695;p113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96" name="Google Shape;2696;p113"/>
          <p:cNvCxnSpPr>
            <a:stCxn id="2695" idx="0"/>
            <a:endCxn id="2695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7" name="Google Shape;2697;p113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98" name="Google Shape;2698;p113"/>
          <p:cNvCxnSpPr>
            <a:stCxn id="2697" idx="0"/>
            <a:endCxn id="2697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9" name="Google Shape;2699;p113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00" name="Google Shape;2700;p113"/>
          <p:cNvCxnSpPr>
            <a:stCxn id="2699" idx="0"/>
            <a:endCxn id="2699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1" name="Google Shape;2701;p113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02" name="Google Shape;2702;p113"/>
          <p:cNvCxnSpPr>
            <a:stCxn id="2701" idx="0"/>
            <a:endCxn id="2701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113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4" name="Google Shape;2704;p113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5" name="Google Shape;2705;p113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6" name="Google Shape;2706;p113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7" name="Google Shape;2707;p113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8" name="Google Shape;2708;p113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09" name="Google Shape;2709;p113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10" name="Google Shape;2710;p113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1" name="Google Shape;2711;p113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2" name="Google Shape;2712;p113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3" name="Google Shape;2713;p113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4" name="Google Shape;2714;p113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113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6" name="Google Shape;2716;p113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7" name="Google Shape;2717;p113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8" name="Google Shape;2718;p113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9" name="Google Shape;2719;p113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0" name="Google Shape;2720;p113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1" name="Google Shape;2721;p113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2" name="Google Shape;2722;p113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1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29" name="Google Shape;2729;p114"/>
          <p:cNvCxnSpPr>
            <a:stCxn id="2728" idx="0"/>
            <a:endCxn id="272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0" name="Google Shape;2730;p114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31" name="Google Shape;2731;p114"/>
          <p:cNvCxnSpPr>
            <a:stCxn id="2730" idx="0"/>
            <a:endCxn id="273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2" name="Google Shape;2732;p114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33" name="Google Shape;2733;p114"/>
          <p:cNvCxnSpPr>
            <a:stCxn id="2732" idx="0"/>
            <a:endCxn id="273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4" name="Google Shape;2734;p114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35" name="Google Shape;2735;p114"/>
          <p:cNvCxnSpPr>
            <a:stCxn id="2734" idx="0"/>
            <a:endCxn id="273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11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7" name="Google Shape;2737;p114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8" name="Google Shape;2738;p114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9" name="Google Shape;2739;p114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0" name="Google Shape;2740;p114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1" name="Google Shape;2741;p11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42" name="Google Shape;2742;p11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43" name="Google Shape;2743;p114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4" name="Google Shape;2744;p114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5" name="Google Shape;2745;p114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6" name="Google Shape;2746;p11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7" name="Google Shape;2747;p11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1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49" name="Google Shape;2749;p114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0" name="Google Shape;2750;p114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1" name="Google Shape;2751;p114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2" name="Google Shape;2752;p114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3" name="Google Shape;2753;p114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4" name="Google Shape;2754;p114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5" name="Google Shape;2755;p114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115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62" name="Google Shape;2762;p115"/>
          <p:cNvCxnSpPr>
            <a:stCxn id="2761" idx="0"/>
            <a:endCxn id="2761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3" name="Google Shape;2763;p115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64" name="Google Shape;2764;p115"/>
          <p:cNvCxnSpPr>
            <a:stCxn id="2763" idx="0"/>
            <a:endCxn id="2763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5" name="Google Shape;2765;p115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66" name="Google Shape;2766;p115"/>
          <p:cNvCxnSpPr>
            <a:stCxn id="2765" idx="0"/>
            <a:endCxn id="2765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7" name="Google Shape;2767;p115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68" name="Google Shape;2768;p115"/>
          <p:cNvCxnSpPr>
            <a:stCxn id="2767" idx="0"/>
            <a:endCxn id="2767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9" name="Google Shape;2769;p115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0" name="Google Shape;2770;p115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Google Shape;2771;p115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2" name="Google Shape;2772;p115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3" name="Google Shape;2773;p115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4" name="Google Shape;2774;p115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75" name="Google Shape;2775;p115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76" name="Google Shape;2776;p115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7" name="Google Shape;2777;p115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8" name="Google Shape;2778;p115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9" name="Google Shape;2779;p11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Google Shape;2780;p11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115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2" name="Google Shape;2782;p115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3" name="Google Shape;2783;p115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4" name="Google Shape;2784;p115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5" name="Google Shape;2785;p115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6" name="Google Shape;2786;p115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7" name="Google Shape;2787;p115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8" name="Google Shape;2788;p115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11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95" name="Google Shape;2795;p116"/>
          <p:cNvCxnSpPr>
            <a:stCxn id="2794" idx="0"/>
            <a:endCxn id="279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6" name="Google Shape;2796;p11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97" name="Google Shape;2797;p116"/>
          <p:cNvCxnSpPr>
            <a:stCxn id="2796" idx="0"/>
            <a:endCxn id="279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8" name="Google Shape;2798;p116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99" name="Google Shape;2799;p116"/>
          <p:cNvCxnSpPr>
            <a:stCxn id="2798" idx="0"/>
            <a:endCxn id="279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0" name="Google Shape;2800;p116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801" name="Google Shape;2801;p116"/>
          <p:cNvCxnSpPr>
            <a:stCxn id="2800" idx="0"/>
            <a:endCxn id="280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116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3" name="Google Shape;2803;p116"/>
          <p:cNvCxnSpPr/>
          <p:nvPr/>
        </p:nvCxnSpPr>
        <p:spPr>
          <a:xfrm rot="10800000">
            <a:off x="3980100" y="2108175"/>
            <a:ext cx="77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4" name="Google Shape;2804;p116"/>
          <p:cNvCxnSpPr/>
          <p:nvPr/>
        </p:nvCxnSpPr>
        <p:spPr>
          <a:xfrm rot="10800000">
            <a:off x="5712000" y="2090650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5" name="Google Shape;2805;p116"/>
          <p:cNvCxnSpPr/>
          <p:nvPr/>
        </p:nvCxnSpPr>
        <p:spPr>
          <a:xfrm>
            <a:off x="7458686" y="266042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6" name="Google Shape;2806;p116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7" name="Google Shape;2807;p11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08" name="Google Shape;2808;p11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09" name="Google Shape;2809;p116"/>
          <p:cNvCxnSpPr/>
          <p:nvPr/>
        </p:nvCxnSpPr>
        <p:spPr>
          <a:xfrm flipH="1" rot="10800000">
            <a:off x="5694600" y="2668075"/>
            <a:ext cx="796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0" name="Google Shape;2810;p116"/>
          <p:cNvCxnSpPr/>
          <p:nvPr/>
        </p:nvCxnSpPr>
        <p:spPr>
          <a:xfrm>
            <a:off x="3997575" y="2659225"/>
            <a:ext cx="787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1" name="Google Shape;2811;p116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2" name="Google Shape;2812;p11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3" name="Google Shape;2813;p11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1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5" name="Google Shape;2815;p11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6" name="Google Shape;2816;p116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7" name="Google Shape;2817;p116"/>
          <p:cNvSpPr txBox="1"/>
          <p:nvPr/>
        </p:nvSpPr>
        <p:spPr>
          <a:xfrm>
            <a:off x="7458675" y="23850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8" name="Google Shape;2818;p11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9" name="Google Shape;2819;p116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0" name="Google Shape;2820;p116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1" name="Google Shape;2821;p116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11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28" name="Google Shape;2828;p117"/>
          <p:cNvCxnSpPr>
            <a:stCxn id="2827" idx="0"/>
            <a:endCxn id="282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9" name="Google Shape;2829;p117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830" name="Google Shape;2830;p117"/>
          <p:cNvCxnSpPr>
            <a:stCxn id="2829" idx="0"/>
            <a:endCxn id="282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1" name="Google Shape;2831;p117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832" name="Google Shape;2832;p117"/>
          <p:cNvCxnSpPr>
            <a:stCxn id="2831" idx="0"/>
            <a:endCxn id="283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3" name="Google Shape;2833;p117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834" name="Google Shape;2834;p117"/>
          <p:cNvCxnSpPr>
            <a:stCxn id="2833" idx="0"/>
            <a:endCxn id="283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5" name="Google Shape;2835;p117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6" name="Google Shape;2836;p117"/>
          <p:cNvCxnSpPr/>
          <p:nvPr/>
        </p:nvCxnSpPr>
        <p:spPr>
          <a:xfrm rot="10800000">
            <a:off x="3980100" y="2108175"/>
            <a:ext cx="77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7" name="Google Shape;2837;p117"/>
          <p:cNvCxnSpPr/>
          <p:nvPr/>
        </p:nvCxnSpPr>
        <p:spPr>
          <a:xfrm rot="10800000">
            <a:off x="5712000" y="2090650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8" name="Google Shape;2838;p117"/>
          <p:cNvCxnSpPr/>
          <p:nvPr/>
        </p:nvCxnSpPr>
        <p:spPr>
          <a:xfrm>
            <a:off x="7375336" y="26767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9" name="Google Shape;2839;p117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0" name="Google Shape;2840;p117"/>
          <p:cNvCxnSpPr/>
          <p:nvPr/>
        </p:nvCxnSpPr>
        <p:spPr>
          <a:xfrm>
            <a:off x="6957825" y="1632013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41" name="Google Shape;2841;p117"/>
          <p:cNvSpPr txBox="1"/>
          <p:nvPr/>
        </p:nvSpPr>
        <p:spPr>
          <a:xfrm>
            <a:off x="6516675" y="1373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42" name="Google Shape;2842;p117"/>
          <p:cNvCxnSpPr/>
          <p:nvPr/>
        </p:nvCxnSpPr>
        <p:spPr>
          <a:xfrm flipH="1" rot="10800000">
            <a:off x="5694600" y="2668075"/>
            <a:ext cx="796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3" name="Google Shape;2843;p117"/>
          <p:cNvCxnSpPr/>
          <p:nvPr/>
        </p:nvCxnSpPr>
        <p:spPr>
          <a:xfrm>
            <a:off x="3997575" y="2659225"/>
            <a:ext cx="787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4" name="Google Shape;2844;p117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5" name="Google Shape;2845;p117"/>
          <p:cNvCxnSpPr/>
          <p:nvPr/>
        </p:nvCxnSpPr>
        <p:spPr>
          <a:xfrm rot="10800000">
            <a:off x="463500" y="206027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6" name="Google Shape;2846;p11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11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48" name="Google Shape;2848;p117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49" name="Google Shape;2849;p117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0" name="Google Shape;2850;p117"/>
          <p:cNvSpPr txBox="1"/>
          <p:nvPr/>
        </p:nvSpPr>
        <p:spPr>
          <a:xfrm>
            <a:off x="7505800" y="2420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1" name="Google Shape;2851;p117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2" name="Google Shape;2852;p117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3" name="Google Shape;2853;p117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4" name="Google Shape;2854;p117"/>
          <p:cNvSpPr txBox="1"/>
          <p:nvPr/>
        </p:nvSpPr>
        <p:spPr>
          <a:xfrm>
            <a:off x="6078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8" name="Google Shape;278;p23"/>
          <p:cNvCxnSpPr>
            <a:stCxn id="277" idx="0"/>
            <a:endCxn id="277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3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80" name="Google Shape;280;p23"/>
          <p:cNvCxnSpPr>
            <a:stCxn id="279" idx="0"/>
            <a:endCxn id="279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82" name="Google Shape;282;p23"/>
          <p:cNvCxnSpPr>
            <a:stCxn id="281" idx="0"/>
            <a:endCxn id="281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3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84" name="Google Shape;284;p23"/>
          <p:cNvCxnSpPr>
            <a:stCxn id="283" idx="0"/>
            <a:endCxn id="283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>
            <a:stCxn id="277" idx="3"/>
            <a:endCxn id="279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>
            <a:stCxn id="279" idx="2"/>
          </p:cNvCxnSpPr>
          <p:nvPr/>
        </p:nvCxnSpPr>
        <p:spPr>
          <a:xfrm>
            <a:off x="1256527" y="2446177"/>
            <a:ext cx="208200" cy="8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3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3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3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3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93" name="Google Shape;293;p23"/>
          <p:cNvCxnSpPr>
            <a:stCxn id="292" idx="0"/>
            <a:endCxn id="292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>
            <a:stCxn id="292" idx="0"/>
            <a:endCxn id="281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Deletion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06" name="Google Shape;306;p25"/>
          <p:cNvCxnSpPr>
            <a:stCxn id="305" idx="0"/>
            <a:endCxn id="305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08" name="Google Shape;308;p25"/>
          <p:cNvCxnSpPr>
            <a:stCxn id="307" idx="0"/>
            <a:endCxn id="307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5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10" name="Google Shape;310;p25"/>
          <p:cNvCxnSpPr>
            <a:stCxn id="309" idx="0"/>
            <a:endCxn id="309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5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12" name="Google Shape;312;p25"/>
          <p:cNvCxnSpPr>
            <a:stCxn id="311" idx="0"/>
            <a:endCxn id="311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5"/>
          <p:cNvCxnSpPr>
            <a:stCxn id="305" idx="3"/>
            <a:endCxn id="307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5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5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key (data field) delete node with this field.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elements in linked list are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Delete node with data field “B”: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20" name="Google Shape;320;p25"/>
          <p:cNvCxnSpPr>
            <a:stCxn id="319" idx="0"/>
            <a:endCxn id="319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22" name="Google Shape;322;p25"/>
          <p:cNvCxnSpPr>
            <a:stCxn id="321" idx="0"/>
            <a:endCxn id="321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5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27" name="Google Shape;327;p25"/>
          <p:cNvCxnSpPr>
            <a:stCxn id="326" idx="0"/>
            <a:endCxn id="326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stCxn id="326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36" name="Google Shape;336;p26"/>
          <p:cNvCxnSpPr>
            <a:stCxn id="335" idx="0"/>
            <a:endCxn id="335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6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38" name="Google Shape;338;p26"/>
          <p:cNvCxnSpPr>
            <a:stCxn id="337" idx="0"/>
            <a:endCxn id="337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6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40" name="Google Shape;340;p26"/>
          <p:cNvCxnSpPr>
            <a:stCxn id="339" idx="0"/>
            <a:endCxn id="339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6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42" name="Google Shape;342;p26"/>
          <p:cNvCxnSpPr>
            <a:stCxn id="341" idx="0"/>
            <a:endCxn id="341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>
            <a:stCxn id="335" idx="3"/>
            <a:endCxn id="337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6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to be deleted is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to be deleted is not head.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50" name="Google Shape;350;p26"/>
          <p:cNvCxnSpPr>
            <a:stCxn id="349" idx="0"/>
            <a:endCxn id="349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6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52" name="Google Shape;352;p26"/>
          <p:cNvCxnSpPr>
            <a:stCxn id="351" idx="0"/>
            <a:endCxn id="351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6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6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57" name="Google Shape;357;p26"/>
          <p:cNvCxnSpPr>
            <a:stCxn id="356" idx="0"/>
            <a:endCxn id="356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>
            <a:stCxn id="356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66" name="Google Shape;366;p27"/>
          <p:cNvCxnSpPr>
            <a:stCxn id="365" idx="0"/>
            <a:endCxn id="365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7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68" name="Google Shape;368;p27"/>
          <p:cNvCxnSpPr>
            <a:stCxn id="367" idx="0"/>
            <a:endCxn id="367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70" name="Google Shape;370;p27"/>
          <p:cNvCxnSpPr>
            <a:stCxn id="369" idx="0"/>
            <a:endCxn id="369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72" name="Google Shape;372;p27"/>
          <p:cNvCxnSpPr>
            <a:stCxn id="371" idx="0"/>
            <a:endCxn id="371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>
            <a:stCxn id="365" idx="3"/>
            <a:endCxn id="367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7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7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7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7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Node to be deleted is head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80" name="Google Shape;380;p27"/>
          <p:cNvCxnSpPr>
            <a:stCxn id="379" idx="0"/>
            <a:endCxn id="379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7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82" name="Google Shape;382;p27"/>
          <p:cNvCxnSpPr>
            <a:stCxn id="381" idx="0"/>
            <a:endCxn id="381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7"/>
          <p:cNvSpPr/>
          <p:nvPr/>
        </p:nvSpPr>
        <p:spPr>
          <a:xfrm>
            <a:off x="6570260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84" name="Google Shape;384;p27"/>
          <p:cNvCxnSpPr>
            <a:stCxn id="383" idx="0"/>
            <a:endCxn id="383" idx="2"/>
          </p:cNvCxnSpPr>
          <p:nvPr/>
        </p:nvCxnSpPr>
        <p:spPr>
          <a:xfrm>
            <a:off x="6809360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7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86" name="Google Shape;386;p27"/>
          <p:cNvCxnSpPr>
            <a:stCxn id="385" idx="0"/>
            <a:endCxn id="385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7"/>
          <p:cNvCxnSpPr>
            <a:stCxn id="379" idx="3"/>
            <a:endCxn id="381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7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7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7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7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7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7"/>
          <p:cNvSpPr txBox="1"/>
          <p:nvPr/>
        </p:nvSpPr>
        <p:spPr>
          <a:xfrm>
            <a:off x="3117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56761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95" name="Google Shape;395;p27"/>
          <p:cNvCxnSpPr/>
          <p:nvPr/>
        </p:nvCxnSpPr>
        <p:spPr>
          <a:xfrm flipH="1" rot="10800000">
            <a:off x="227425" y="325410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7"/>
          <p:cNvSpPr/>
          <p:nvPr/>
        </p:nvSpPr>
        <p:spPr>
          <a:xfrm>
            <a:off x="1205777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97" name="Google Shape;397;p27"/>
          <p:cNvCxnSpPr>
            <a:stCxn id="396" idx="0"/>
            <a:endCxn id="396" idx="2"/>
          </p:cNvCxnSpPr>
          <p:nvPr/>
        </p:nvCxnSpPr>
        <p:spPr>
          <a:xfrm>
            <a:off x="1444877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7"/>
          <p:cNvSpPr/>
          <p:nvPr/>
        </p:nvSpPr>
        <p:spPr>
          <a:xfrm>
            <a:off x="2099860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99" name="Google Shape;399;p27"/>
          <p:cNvCxnSpPr>
            <a:stCxn id="398" idx="0"/>
            <a:endCxn id="398" idx="2"/>
          </p:cNvCxnSpPr>
          <p:nvPr/>
        </p:nvCxnSpPr>
        <p:spPr>
          <a:xfrm>
            <a:off x="2338960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7"/>
          <p:cNvSpPr/>
          <p:nvPr/>
        </p:nvSpPr>
        <p:spPr>
          <a:xfrm>
            <a:off x="2993939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01" name="Google Shape;401;p27"/>
          <p:cNvCxnSpPr>
            <a:stCxn id="400" idx="0"/>
            <a:endCxn id="400" idx="2"/>
          </p:cNvCxnSpPr>
          <p:nvPr/>
        </p:nvCxnSpPr>
        <p:spPr>
          <a:xfrm>
            <a:off x="3233039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7"/>
          <p:cNvCxnSpPr/>
          <p:nvPr/>
        </p:nvCxnSpPr>
        <p:spPr>
          <a:xfrm>
            <a:off x="1683855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/>
          <p:nvPr/>
        </p:nvCxnSpPr>
        <p:spPr>
          <a:xfrm>
            <a:off x="2577934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>
            <a:off x="3472023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7"/>
          <p:cNvSpPr/>
          <p:nvPr/>
        </p:nvSpPr>
        <p:spPr>
          <a:xfrm>
            <a:off x="3917395" y="3899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 txBox="1"/>
          <p:nvPr/>
        </p:nvSpPr>
        <p:spPr>
          <a:xfrm>
            <a:off x="1205700" y="3502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3" name="Google Shape;413;p28"/>
          <p:cNvCxnSpPr>
            <a:stCxn id="412" idx="0"/>
            <a:endCxn id="412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8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15" name="Google Shape;415;p28"/>
          <p:cNvCxnSpPr>
            <a:stCxn id="414" idx="0"/>
            <a:endCxn id="414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8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17" name="Google Shape;417;p28"/>
          <p:cNvCxnSpPr>
            <a:stCxn id="416" idx="0"/>
            <a:endCxn id="416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8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19" name="Google Shape;419;p28"/>
          <p:cNvCxnSpPr>
            <a:stCxn id="418" idx="0"/>
            <a:endCxn id="418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8"/>
          <p:cNvCxnSpPr>
            <a:stCxn id="412" idx="3"/>
            <a:endCxn id="414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8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8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8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Node to be deleted is not head (say node with “B”)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27" name="Google Shape;427;p28"/>
          <p:cNvCxnSpPr>
            <a:stCxn id="426" idx="0"/>
            <a:endCxn id="426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8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29" name="Google Shape;429;p28"/>
          <p:cNvCxnSpPr>
            <a:stCxn id="428" idx="0"/>
            <a:endCxn id="428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8"/>
          <p:cNvSpPr/>
          <p:nvPr/>
        </p:nvSpPr>
        <p:spPr>
          <a:xfrm>
            <a:off x="6570273" y="196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31" name="Google Shape;431;p28"/>
          <p:cNvCxnSpPr>
            <a:stCxn id="430" idx="0"/>
            <a:endCxn id="430" idx="2"/>
          </p:cNvCxnSpPr>
          <p:nvPr/>
        </p:nvCxnSpPr>
        <p:spPr>
          <a:xfrm>
            <a:off x="6809373" y="196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8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33" name="Google Shape;433;p28"/>
          <p:cNvCxnSpPr>
            <a:stCxn id="432" idx="0"/>
            <a:endCxn id="432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8"/>
          <p:cNvCxnSpPr>
            <a:stCxn id="426" idx="3"/>
            <a:endCxn id="428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8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8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8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28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28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 flipH="1" rot="10800000">
            <a:off x="210825" y="354275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>
            <a:stCxn id="426" idx="2"/>
            <a:endCxn id="430" idx="2"/>
          </p:cNvCxnSpPr>
          <p:nvPr/>
        </p:nvCxnSpPr>
        <p:spPr>
          <a:xfrm flipH="1" rot="-5400000">
            <a:off x="5915054" y="21334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8"/>
          <p:cNvSpPr/>
          <p:nvPr/>
        </p:nvSpPr>
        <p:spPr>
          <a:xfrm>
            <a:off x="375754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43" name="Google Shape;443;p28"/>
          <p:cNvCxnSpPr>
            <a:stCxn id="442" idx="0"/>
            <a:endCxn id="442" idx="2"/>
          </p:cNvCxnSpPr>
          <p:nvPr/>
        </p:nvCxnSpPr>
        <p:spPr>
          <a:xfrm>
            <a:off x="614854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8"/>
          <p:cNvSpPr/>
          <p:nvPr/>
        </p:nvSpPr>
        <p:spPr>
          <a:xfrm>
            <a:off x="1269827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45" name="Google Shape;445;p28"/>
          <p:cNvCxnSpPr>
            <a:stCxn id="444" idx="0"/>
            <a:endCxn id="444" idx="2"/>
          </p:cNvCxnSpPr>
          <p:nvPr/>
        </p:nvCxnSpPr>
        <p:spPr>
          <a:xfrm>
            <a:off x="1508927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8"/>
          <p:cNvSpPr/>
          <p:nvPr/>
        </p:nvSpPr>
        <p:spPr>
          <a:xfrm>
            <a:off x="2163923" y="36448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47" name="Google Shape;447;p28"/>
          <p:cNvCxnSpPr>
            <a:stCxn id="446" idx="0"/>
            <a:endCxn id="446" idx="2"/>
          </p:cNvCxnSpPr>
          <p:nvPr/>
        </p:nvCxnSpPr>
        <p:spPr>
          <a:xfrm>
            <a:off x="2403023" y="36448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8"/>
          <p:cNvSpPr/>
          <p:nvPr/>
        </p:nvSpPr>
        <p:spPr>
          <a:xfrm>
            <a:off x="3057989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49" name="Google Shape;449;p28"/>
          <p:cNvCxnSpPr>
            <a:stCxn id="448" idx="0"/>
            <a:endCxn id="448" idx="2"/>
          </p:cNvCxnSpPr>
          <p:nvPr/>
        </p:nvCxnSpPr>
        <p:spPr>
          <a:xfrm>
            <a:off x="3297089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8"/>
          <p:cNvCxnSpPr>
            <a:stCxn id="442" idx="3"/>
            <a:endCxn id="444" idx="1"/>
          </p:cNvCxnSpPr>
          <p:nvPr/>
        </p:nvCxnSpPr>
        <p:spPr>
          <a:xfrm>
            <a:off x="853954" y="41776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2641984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8"/>
          <p:cNvCxnSpPr/>
          <p:nvPr/>
        </p:nvCxnSpPr>
        <p:spPr>
          <a:xfrm>
            <a:off x="3536073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8"/>
          <p:cNvSpPr/>
          <p:nvPr/>
        </p:nvSpPr>
        <p:spPr>
          <a:xfrm>
            <a:off x="3981445" y="37857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28"/>
          <p:cNvCxnSpPr>
            <a:stCxn id="442" idx="2"/>
            <a:endCxn id="446" idx="2"/>
          </p:cNvCxnSpPr>
          <p:nvPr/>
        </p:nvCxnSpPr>
        <p:spPr>
          <a:xfrm flipH="1" rot="-5400000">
            <a:off x="1508704" y="38166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8"/>
          <p:cNvSpPr/>
          <p:nvPr/>
        </p:nvSpPr>
        <p:spPr>
          <a:xfrm>
            <a:off x="4846129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56" name="Google Shape;456;p28"/>
          <p:cNvCxnSpPr>
            <a:stCxn id="455" idx="0"/>
            <a:endCxn id="455" idx="2"/>
          </p:cNvCxnSpPr>
          <p:nvPr/>
        </p:nvCxnSpPr>
        <p:spPr>
          <a:xfrm>
            <a:off x="5085229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8"/>
          <p:cNvSpPr/>
          <p:nvPr/>
        </p:nvSpPr>
        <p:spPr>
          <a:xfrm>
            <a:off x="6634298" y="35961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58" name="Google Shape;458;p28"/>
          <p:cNvCxnSpPr>
            <a:stCxn id="457" idx="0"/>
            <a:endCxn id="457" idx="2"/>
          </p:cNvCxnSpPr>
          <p:nvPr/>
        </p:nvCxnSpPr>
        <p:spPr>
          <a:xfrm>
            <a:off x="6873398" y="35961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8"/>
          <p:cNvSpPr/>
          <p:nvPr/>
        </p:nvSpPr>
        <p:spPr>
          <a:xfrm>
            <a:off x="7528364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60" name="Google Shape;460;p28"/>
          <p:cNvCxnSpPr>
            <a:stCxn id="459" idx="0"/>
            <a:endCxn id="459" idx="2"/>
          </p:cNvCxnSpPr>
          <p:nvPr/>
        </p:nvCxnSpPr>
        <p:spPr>
          <a:xfrm>
            <a:off x="7767464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7112359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8006448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8"/>
          <p:cNvSpPr/>
          <p:nvPr/>
        </p:nvSpPr>
        <p:spPr>
          <a:xfrm>
            <a:off x="8451820" y="37369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28"/>
          <p:cNvCxnSpPr>
            <a:stCxn id="455" idx="2"/>
            <a:endCxn id="457" idx="2"/>
          </p:cNvCxnSpPr>
          <p:nvPr/>
        </p:nvCxnSpPr>
        <p:spPr>
          <a:xfrm flipH="1" rot="-5400000">
            <a:off x="5979079" y="3767827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at position</a:t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71" name="Google Shape;471;p29"/>
          <p:cNvCxnSpPr>
            <a:stCxn id="470" idx="0"/>
            <a:endCxn id="470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9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73" name="Google Shape;473;p29"/>
          <p:cNvCxnSpPr>
            <a:stCxn id="472" idx="0"/>
            <a:endCxn id="472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9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75" name="Google Shape;475;p29"/>
          <p:cNvCxnSpPr>
            <a:stCxn id="474" idx="0"/>
            <a:endCxn id="474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9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77" name="Google Shape;477;p29"/>
          <p:cNvCxnSpPr>
            <a:stCxn id="476" idx="0"/>
            <a:endCxn id="476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9"/>
          <p:cNvCxnSpPr>
            <a:stCxn id="470" idx="3"/>
            <a:endCxn id="472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9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9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9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9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positon, delete node with this position.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elements in linked list are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Delete node with position 1</a:t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85" name="Google Shape;485;p29"/>
          <p:cNvCxnSpPr>
            <a:stCxn id="484" idx="0"/>
            <a:endCxn id="484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9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87" name="Google Shape;487;p29"/>
          <p:cNvCxnSpPr>
            <a:stCxn id="486" idx="0"/>
            <a:endCxn id="486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9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29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9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92" name="Google Shape;492;p29"/>
          <p:cNvCxnSpPr>
            <a:stCxn id="491" idx="0"/>
            <a:endCxn id="491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9"/>
          <p:cNvCxnSpPr>
            <a:stCxn id="491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9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Calculating Length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Calculating length</a:t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06" name="Google Shape;506;p31"/>
          <p:cNvCxnSpPr>
            <a:stCxn id="505" idx="0"/>
            <a:endCxn id="505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1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508" name="Google Shape;508;p31"/>
          <p:cNvCxnSpPr>
            <a:stCxn id="507" idx="0"/>
            <a:endCxn id="507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1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510" name="Google Shape;510;p31"/>
          <p:cNvCxnSpPr>
            <a:stCxn id="509" idx="0"/>
            <a:endCxn id="509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1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512" name="Google Shape;512;p31"/>
          <p:cNvCxnSpPr>
            <a:stCxn id="511" idx="0"/>
            <a:endCxn id="511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1"/>
          <p:cNvCxnSpPr>
            <a:stCxn id="505" idx="3"/>
            <a:endCxn id="507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1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1"/>
          <p:cNvCxnSpPr/>
          <p:nvPr/>
        </p:nvCxnSpPr>
        <p:spPr>
          <a:xfrm>
            <a:off x="9505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19" name="Google Shape;519;p31"/>
          <p:cNvSpPr txBox="1"/>
          <p:nvPr/>
        </p:nvSpPr>
        <p:spPr>
          <a:xfrm>
            <a:off x="699675" y="1090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20" name="Google Shape;520;p31"/>
          <p:cNvCxnSpPr/>
          <p:nvPr/>
        </p:nvCxnSpPr>
        <p:spPr>
          <a:xfrm>
            <a:off x="85542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1" name="Google Shape;521;p31"/>
          <p:cNvSpPr txBox="1"/>
          <p:nvPr/>
        </p:nvSpPr>
        <p:spPr>
          <a:xfrm>
            <a:off x="8214350" y="10902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NULL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22" name="Google Shape;522;p31"/>
          <p:cNvCxnSpPr/>
          <p:nvPr/>
        </p:nvCxnSpPr>
        <p:spPr>
          <a:xfrm rot="10800000">
            <a:off x="695175" y="3003325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3" name="Google Shape;523;p31"/>
          <p:cNvCxnSpPr/>
          <p:nvPr/>
        </p:nvCxnSpPr>
        <p:spPr>
          <a:xfrm flipH="1" rot="10800000">
            <a:off x="1306700" y="2994625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4" name="Google Shape;524;p31"/>
          <p:cNvSpPr txBox="1"/>
          <p:nvPr/>
        </p:nvSpPr>
        <p:spPr>
          <a:xfrm>
            <a:off x="383775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990800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258300" y="1813250"/>
            <a:ext cx="382200" cy="10539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-64075" y="2039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9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(Singly Linked List)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4" name="Google Shape;74;p14"/>
          <p:cNvCxnSpPr>
            <a:stCxn id="73" idx="0"/>
            <a:endCxn id="7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6" name="Google Shape;76;p14"/>
          <p:cNvCxnSpPr>
            <a:stCxn id="75" idx="0"/>
            <a:endCxn id="7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8" name="Google Shape;78;p14"/>
          <p:cNvCxnSpPr>
            <a:stCxn id="77" idx="0"/>
            <a:endCxn id="7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80" name="Google Shape;80;p14"/>
          <p:cNvCxnSpPr>
            <a:stCxn id="79" idx="0"/>
            <a:endCxn id="7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3" idx="3"/>
            <a:endCxn id="7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9505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4"/>
          <p:cNvSpPr txBox="1"/>
          <p:nvPr/>
        </p:nvSpPr>
        <p:spPr>
          <a:xfrm>
            <a:off x="699675" y="1090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85542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4"/>
          <p:cNvSpPr txBox="1"/>
          <p:nvPr/>
        </p:nvSpPr>
        <p:spPr>
          <a:xfrm>
            <a:off x="8214350" y="10902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NULL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695175" y="3003325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1306700" y="2994625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4"/>
          <p:cNvSpPr txBox="1"/>
          <p:nvPr/>
        </p:nvSpPr>
        <p:spPr>
          <a:xfrm>
            <a:off x="383775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90800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58300" y="1813250"/>
            <a:ext cx="382200" cy="10539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-64075" y="2039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Node Swap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</a:t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1680398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39" name="Google Shape;539;p33"/>
          <p:cNvCxnSpPr>
            <a:stCxn id="538" idx="0"/>
            <a:endCxn id="538" idx="2"/>
          </p:cNvCxnSpPr>
          <p:nvPr/>
        </p:nvCxnSpPr>
        <p:spPr>
          <a:xfrm>
            <a:off x="2066498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3"/>
          <p:cNvSpPr/>
          <p:nvPr/>
        </p:nvSpPr>
        <p:spPr>
          <a:xfrm>
            <a:off x="3124304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41" name="Google Shape;541;p33"/>
          <p:cNvCxnSpPr>
            <a:stCxn id="540" idx="0"/>
            <a:endCxn id="540" idx="2"/>
          </p:cNvCxnSpPr>
          <p:nvPr/>
        </p:nvCxnSpPr>
        <p:spPr>
          <a:xfrm>
            <a:off x="3510404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3"/>
          <p:cNvSpPr/>
          <p:nvPr/>
        </p:nvSpPr>
        <p:spPr>
          <a:xfrm>
            <a:off x="4568227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43" name="Google Shape;543;p33"/>
          <p:cNvCxnSpPr>
            <a:stCxn id="542" idx="0"/>
            <a:endCxn id="542" idx="2"/>
          </p:cNvCxnSpPr>
          <p:nvPr/>
        </p:nvCxnSpPr>
        <p:spPr>
          <a:xfrm>
            <a:off x="4954327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3"/>
          <p:cNvSpPr/>
          <p:nvPr/>
        </p:nvSpPr>
        <p:spPr>
          <a:xfrm>
            <a:off x="6012142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45" name="Google Shape;545;p33"/>
          <p:cNvCxnSpPr>
            <a:stCxn id="544" idx="0"/>
            <a:endCxn id="544" idx="2"/>
          </p:cNvCxnSpPr>
          <p:nvPr/>
        </p:nvCxnSpPr>
        <p:spPr>
          <a:xfrm>
            <a:off x="6398242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3"/>
          <p:cNvCxnSpPr>
            <a:stCxn id="538" idx="3"/>
            <a:endCxn id="540" idx="1"/>
          </p:cNvCxnSpPr>
          <p:nvPr/>
        </p:nvCxnSpPr>
        <p:spPr>
          <a:xfrm>
            <a:off x="2452598" y="3934050"/>
            <a:ext cx="6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/>
          <p:nvPr/>
        </p:nvCxnSpPr>
        <p:spPr>
          <a:xfrm>
            <a:off x="3896389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5340304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3"/>
          <p:cNvCxnSpPr/>
          <p:nvPr/>
        </p:nvCxnSpPr>
        <p:spPr>
          <a:xfrm>
            <a:off x="6784236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33"/>
          <p:cNvSpPr/>
          <p:nvPr/>
        </p:nvSpPr>
        <p:spPr>
          <a:xfrm>
            <a:off x="7503500" y="3542103"/>
            <a:ext cx="5178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swap. Two cases: (Assume data entries are unique).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Node_1 and Node_2 are not head nodes.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Either Node_1 or Node_2 are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58" name="Google Shape;558;p34"/>
          <p:cNvCxnSpPr>
            <a:stCxn id="557" idx="0"/>
            <a:endCxn id="557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4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60" name="Google Shape;560;p34"/>
          <p:cNvCxnSpPr>
            <a:stCxn id="559" idx="0"/>
            <a:endCxn id="559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4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62" name="Google Shape;562;p34"/>
          <p:cNvCxnSpPr>
            <a:stCxn id="561" idx="0"/>
            <a:endCxn id="561" idx="2"/>
          </p:cNvCxnSpPr>
          <p:nvPr/>
        </p:nvCxnSpPr>
        <p:spPr>
          <a:xfrm>
            <a:off x="4561530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4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64" name="Google Shape;564;p34"/>
          <p:cNvCxnSpPr>
            <a:stCxn id="563" idx="0"/>
            <a:endCxn id="563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4"/>
          <p:cNvCxnSpPr>
            <a:stCxn id="557" idx="3"/>
            <a:endCxn id="559" idx="1"/>
          </p:cNvCxnSpPr>
          <p:nvPr/>
        </p:nvCxnSpPr>
        <p:spPr>
          <a:xfrm>
            <a:off x="1420975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4"/>
          <p:cNvCxnSpPr/>
          <p:nvPr/>
        </p:nvCxnSpPr>
        <p:spPr>
          <a:xfrm>
            <a:off x="3233496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4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4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4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4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77" name="Google Shape;577;p35"/>
          <p:cNvCxnSpPr>
            <a:stCxn id="576" idx="0"/>
            <a:endCxn id="576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5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79" name="Google Shape;579;p35"/>
          <p:cNvCxnSpPr>
            <a:stCxn id="578" idx="0"/>
            <a:endCxn id="578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5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81" name="Google Shape;581;p35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5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83" name="Google Shape;583;p35"/>
          <p:cNvCxnSpPr>
            <a:stCxn id="582" idx="0"/>
            <a:endCxn id="582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5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35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prev_1.next = curr_2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9" name="Google Shape;589;p35"/>
          <p:cNvCxnSpPr>
            <a:stCxn id="578" idx="0"/>
            <a:endCxn id="578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5"/>
          <p:cNvCxnSpPr>
            <a:stCxn id="576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5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5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5"/>
          <p:cNvCxnSpPr>
            <a:stCxn id="578" idx="3"/>
            <a:endCxn id="580" idx="1"/>
          </p:cNvCxnSpPr>
          <p:nvPr/>
        </p:nvCxnSpPr>
        <p:spPr>
          <a:xfrm>
            <a:off x="3233566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00" name="Google Shape;600;p36"/>
          <p:cNvCxnSpPr>
            <a:stCxn id="599" idx="0"/>
            <a:endCxn id="599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6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02" name="Google Shape;602;p36"/>
          <p:cNvCxnSpPr>
            <a:stCxn id="601" idx="0"/>
            <a:endCxn id="601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6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04" name="Google Shape;604;p36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36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06" name="Google Shape;606;p36"/>
          <p:cNvCxnSpPr>
            <a:stCxn id="605" idx="0"/>
            <a:endCxn id="605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6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36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6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prev_2.next = curr_1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2" name="Google Shape;612;p36"/>
          <p:cNvCxnSpPr>
            <a:stCxn id="601" idx="0"/>
            <a:endCxn id="601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6"/>
          <p:cNvCxnSpPr>
            <a:stCxn id="599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6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6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6"/>
          <p:cNvCxnSpPr>
            <a:stCxn id="603" idx="1"/>
            <a:endCxn id="601" idx="3"/>
          </p:cNvCxnSpPr>
          <p:nvPr/>
        </p:nvCxnSpPr>
        <p:spPr>
          <a:xfrm rot="10800000">
            <a:off x="3233580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23" name="Google Shape;623;p37"/>
          <p:cNvCxnSpPr>
            <a:stCxn id="622" idx="0"/>
            <a:endCxn id="622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7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25" name="Google Shape;625;p37"/>
          <p:cNvCxnSpPr>
            <a:stCxn id="624" idx="0"/>
            <a:endCxn id="624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7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27" name="Google Shape;627;p37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7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29" name="Google Shape;629;p37"/>
          <p:cNvCxnSpPr>
            <a:stCxn id="628" idx="0"/>
            <a:endCxn id="628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7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7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curr_1.next,curr_2.next = curr_2.next, curr_1.next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4" name="Google Shape;634;p37"/>
          <p:cNvCxnSpPr>
            <a:stCxn id="624" idx="0"/>
            <a:endCxn id="624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>
            <a:stCxn id="622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7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7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37"/>
          <p:cNvCxnSpPr>
            <a:stCxn id="626" idx="1"/>
            <a:endCxn id="624" idx="3"/>
          </p:cNvCxnSpPr>
          <p:nvPr/>
        </p:nvCxnSpPr>
        <p:spPr>
          <a:xfrm rot="10800000">
            <a:off x="3233580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37"/>
          <p:cNvCxnSpPr>
            <a:stCxn id="624" idx="0"/>
            <a:endCxn id="632" idx="2"/>
          </p:cNvCxnSpPr>
          <p:nvPr/>
        </p:nvCxnSpPr>
        <p:spPr>
          <a:xfrm rot="10800000">
            <a:off x="2730016" y="1557000"/>
            <a:ext cx="189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7"/>
          <p:cNvCxnSpPr>
            <a:stCxn id="632" idx="2"/>
          </p:cNvCxnSpPr>
          <p:nvPr/>
        </p:nvCxnSpPr>
        <p:spPr>
          <a:xfrm flipH="1" rot="10800000">
            <a:off x="2730075" y="1548275"/>
            <a:ext cx="3611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7"/>
          <p:cNvCxnSpPr>
            <a:endCxn id="628" idx="0"/>
          </p:cNvCxnSpPr>
          <p:nvPr/>
        </p:nvCxnSpPr>
        <p:spPr>
          <a:xfrm>
            <a:off x="6359433" y="1548300"/>
            <a:ext cx="147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48" name="Google Shape;648;p38"/>
          <p:cNvCxnSpPr>
            <a:stCxn id="647" idx="0"/>
            <a:endCxn id="647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50" name="Google Shape;650;p38"/>
          <p:cNvCxnSpPr>
            <a:stCxn id="649" idx="0"/>
            <a:endCxn id="649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8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52" name="Google Shape;652;p38"/>
          <p:cNvCxnSpPr>
            <a:stCxn id="651" idx="0"/>
            <a:endCxn id="651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8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54" name="Google Shape;654;p38"/>
          <p:cNvCxnSpPr>
            <a:stCxn id="653" idx="0"/>
            <a:endCxn id="653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8"/>
          <p:cNvCxnSpPr>
            <a:stCxn id="647" idx="3"/>
            <a:endCxn id="649" idx="1"/>
          </p:cNvCxnSpPr>
          <p:nvPr/>
        </p:nvCxnSpPr>
        <p:spPr>
          <a:xfrm>
            <a:off x="1746401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38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38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38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8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 txBox="1"/>
          <p:nvPr/>
        </p:nvSpPr>
        <p:spPr>
          <a:xfrm>
            <a:off x="856375" y="1713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68" name="Google Shape;668;p39"/>
          <p:cNvCxnSpPr>
            <a:stCxn id="667" idx="0"/>
            <a:endCxn id="667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9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70" name="Google Shape;670;p39"/>
          <p:cNvCxnSpPr>
            <a:stCxn id="669" idx="0"/>
            <a:endCxn id="669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39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72" name="Google Shape;672;p39"/>
          <p:cNvCxnSpPr>
            <a:stCxn id="671" idx="0"/>
            <a:endCxn id="671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9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74" name="Google Shape;674;p39"/>
          <p:cNvCxnSpPr>
            <a:stCxn id="673" idx="0"/>
            <a:endCxn id="673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9"/>
          <p:cNvCxnSpPr>
            <a:stCxn id="669" idx="1"/>
            <a:endCxn id="667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9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9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9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9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self.head = curr_2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2535475" y="17130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89" name="Google Shape;689;p40"/>
          <p:cNvCxnSpPr>
            <a:stCxn id="688" idx="0"/>
            <a:endCxn id="688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0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91" name="Google Shape;691;p40"/>
          <p:cNvCxnSpPr>
            <a:stCxn id="690" idx="0"/>
            <a:endCxn id="690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0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93" name="Google Shape;693;p40"/>
          <p:cNvCxnSpPr>
            <a:stCxn id="692" idx="0"/>
            <a:endCxn id="692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0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95" name="Google Shape;695;p40"/>
          <p:cNvCxnSpPr>
            <a:stCxn id="694" idx="0"/>
            <a:endCxn id="694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0"/>
          <p:cNvCxnSpPr>
            <a:stCxn id="690" idx="1"/>
            <a:endCxn id="688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0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0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0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0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prev_2.next = curr_1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2535475" y="1748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10" name="Google Shape;710;p41"/>
          <p:cNvCxnSpPr>
            <a:stCxn id="709" idx="0"/>
            <a:endCxn id="709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41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712" name="Google Shape;712;p41"/>
          <p:cNvCxnSpPr>
            <a:stCxn id="711" idx="0"/>
            <a:endCxn id="711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41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714" name="Google Shape;714;p41"/>
          <p:cNvCxnSpPr>
            <a:stCxn id="713" idx="0"/>
            <a:endCxn id="713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41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716" name="Google Shape;716;p41"/>
          <p:cNvCxnSpPr>
            <a:stCxn id="715" idx="0"/>
            <a:endCxn id="715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1"/>
          <p:cNvCxnSpPr>
            <a:stCxn id="711" idx="1"/>
            <a:endCxn id="709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1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1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1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curr_1.next,curr_2.next =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curr_2.next, curr_1.next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2535475" y="1748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24" name="Google Shape;724;p41"/>
          <p:cNvCxnSpPr>
            <a:stCxn id="709" idx="0"/>
          </p:cNvCxnSpPr>
          <p:nvPr/>
        </p:nvCxnSpPr>
        <p:spPr>
          <a:xfrm rot="10800000">
            <a:off x="1294751" y="1705650"/>
            <a:ext cx="27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1"/>
          <p:cNvCxnSpPr/>
          <p:nvPr/>
        </p:nvCxnSpPr>
        <p:spPr>
          <a:xfrm flipH="1" rot="10800000">
            <a:off x="1312125" y="1688300"/>
            <a:ext cx="3315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1"/>
          <p:cNvCxnSpPr>
            <a:endCxn id="713" idx="0"/>
          </p:cNvCxnSpPr>
          <p:nvPr/>
        </p:nvCxnSpPr>
        <p:spPr>
          <a:xfrm>
            <a:off x="4627329" y="1688250"/>
            <a:ext cx="285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vs. Linked List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81820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{083AEB33-37D2-40BC-9191-3D58D91ACFDE}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Linked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Insertion/Deletion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3</a:t>
            </a:r>
            <a:endParaRPr/>
          </a:p>
        </p:txBody>
      </p:sp>
      <p:sp>
        <p:nvSpPr>
          <p:cNvPr id="732" name="Google Shape;732;p42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33" name="Google Shape;733;p42"/>
          <p:cNvCxnSpPr>
            <a:stCxn id="732" idx="0"/>
            <a:endCxn id="732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2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735" name="Google Shape;735;p42"/>
          <p:cNvCxnSpPr>
            <a:stCxn id="734" idx="0"/>
            <a:endCxn id="734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2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737" name="Google Shape;737;p42"/>
          <p:cNvCxnSpPr>
            <a:stCxn id="736" idx="0"/>
            <a:endCxn id="736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2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739" name="Google Shape;739;p42"/>
          <p:cNvCxnSpPr>
            <a:stCxn id="738" idx="0"/>
            <a:endCxn id="738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>
            <a:stCxn id="732" idx="3"/>
            <a:endCxn id="734" idx="1"/>
          </p:cNvCxnSpPr>
          <p:nvPr/>
        </p:nvCxnSpPr>
        <p:spPr>
          <a:xfrm>
            <a:off x="1746401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2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2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2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2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Node_2 is a head node. Node_1 is not. (almost identical to case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2"/>
          <p:cNvSpPr txBox="1"/>
          <p:nvPr/>
        </p:nvSpPr>
        <p:spPr>
          <a:xfrm>
            <a:off x="856375" y="1713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Reverse List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Reverse List</a:t>
            </a:r>
            <a:endParaRPr/>
          </a:p>
        </p:txBody>
      </p:sp>
      <p:sp>
        <p:nvSpPr>
          <p:cNvPr id="757" name="Google Shape;757;p44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58" name="Google Shape;758;p44"/>
          <p:cNvCxnSpPr>
            <a:stCxn id="757" idx="0"/>
            <a:endCxn id="757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4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60" name="Google Shape;760;p44"/>
          <p:cNvCxnSpPr>
            <a:stCxn id="759" idx="0"/>
            <a:endCxn id="759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44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62" name="Google Shape;762;p44"/>
          <p:cNvCxnSpPr>
            <a:stCxn id="761" idx="0"/>
            <a:endCxn id="761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4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764" name="Google Shape;764;p44"/>
          <p:cNvCxnSpPr>
            <a:stCxn id="763" idx="0"/>
            <a:endCxn id="763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4"/>
          <p:cNvCxnSpPr>
            <a:stCxn id="757" idx="3"/>
            <a:endCxn id="759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44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44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44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4"/>
          <p:cNvSpPr/>
          <p:nvPr/>
        </p:nvSpPr>
        <p:spPr>
          <a:xfrm>
            <a:off x="506425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71" name="Google Shape;771;p44"/>
          <p:cNvCxnSpPr>
            <a:stCxn id="770" idx="0"/>
            <a:endCxn id="770" idx="2"/>
          </p:cNvCxnSpPr>
          <p:nvPr/>
        </p:nvCxnSpPr>
        <p:spPr>
          <a:xfrm>
            <a:off x="1013275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4"/>
          <p:cNvSpPr/>
          <p:nvPr/>
        </p:nvSpPr>
        <p:spPr>
          <a:xfrm>
            <a:off x="2402358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73" name="Google Shape;773;p44"/>
          <p:cNvCxnSpPr>
            <a:stCxn id="772" idx="0"/>
            <a:endCxn id="772" idx="2"/>
          </p:cNvCxnSpPr>
          <p:nvPr/>
        </p:nvCxnSpPr>
        <p:spPr>
          <a:xfrm>
            <a:off x="2909208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44"/>
          <p:cNvSpPr/>
          <p:nvPr/>
        </p:nvSpPr>
        <p:spPr>
          <a:xfrm>
            <a:off x="4298314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75" name="Google Shape;775;p44"/>
          <p:cNvCxnSpPr>
            <a:stCxn id="774" idx="0"/>
            <a:endCxn id="774" idx="2"/>
          </p:cNvCxnSpPr>
          <p:nvPr/>
        </p:nvCxnSpPr>
        <p:spPr>
          <a:xfrm>
            <a:off x="480516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4"/>
          <p:cNvSpPr/>
          <p:nvPr/>
        </p:nvSpPr>
        <p:spPr>
          <a:xfrm>
            <a:off x="6194259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/>
          </a:p>
        </p:txBody>
      </p:sp>
      <p:cxnSp>
        <p:nvCxnSpPr>
          <p:cNvPr id="777" name="Google Shape;777;p44"/>
          <p:cNvCxnSpPr>
            <a:stCxn id="776" idx="0"/>
            <a:endCxn id="776" idx="2"/>
          </p:cNvCxnSpPr>
          <p:nvPr/>
        </p:nvCxnSpPr>
        <p:spPr>
          <a:xfrm>
            <a:off x="6701109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4"/>
          <p:cNvCxnSpPr>
            <a:stCxn id="770" idx="3"/>
            <a:endCxn id="772" idx="1"/>
          </p:cNvCxnSpPr>
          <p:nvPr/>
        </p:nvCxnSpPr>
        <p:spPr>
          <a:xfrm>
            <a:off x="1520125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4"/>
          <p:cNvCxnSpPr/>
          <p:nvPr/>
        </p:nvCxnSpPr>
        <p:spPr>
          <a:xfrm>
            <a:off x="3416152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44"/>
          <p:cNvCxnSpPr/>
          <p:nvPr/>
        </p:nvCxnSpPr>
        <p:spPr>
          <a:xfrm>
            <a:off x="5312097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4"/>
          <p:cNvCxnSpPr/>
          <p:nvPr/>
        </p:nvCxnSpPr>
        <p:spPr>
          <a:xfrm>
            <a:off x="7208064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44"/>
          <p:cNvSpPr/>
          <p:nvPr/>
        </p:nvSpPr>
        <p:spPr>
          <a:xfrm>
            <a:off x="8152500" y="36467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Merge Two Sorted Linked Lists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793" name="Google Shape;793;p46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94" name="Google Shape;794;p46"/>
          <p:cNvCxnSpPr>
            <a:stCxn id="793" idx="0"/>
            <a:endCxn id="793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6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796" name="Google Shape;796;p46"/>
          <p:cNvCxnSpPr>
            <a:stCxn id="795" idx="0"/>
            <a:endCxn id="795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46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798" name="Google Shape;798;p46"/>
          <p:cNvCxnSpPr>
            <a:stCxn id="797" idx="0"/>
            <a:endCxn id="797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6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00" name="Google Shape;800;p46"/>
          <p:cNvCxnSpPr>
            <a:stCxn id="799" idx="0"/>
            <a:endCxn id="799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6"/>
          <p:cNvCxnSpPr>
            <a:stCxn id="793" idx="3"/>
            <a:endCxn id="795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6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6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6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6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06" name="Google Shape;806;p46"/>
          <p:cNvCxnSpPr>
            <a:stCxn id="805" idx="0"/>
            <a:endCxn id="805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6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46"/>
          <p:cNvSpPr/>
          <p:nvPr/>
        </p:nvSpPr>
        <p:spPr>
          <a:xfrm>
            <a:off x="6926500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18340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10" name="Google Shape;810;p46"/>
          <p:cNvCxnSpPr>
            <a:stCxn id="809" idx="0"/>
            <a:endCxn id="809" idx="2"/>
          </p:cNvCxnSpPr>
          <p:nvPr/>
        </p:nvCxnSpPr>
        <p:spPr>
          <a:xfrm>
            <a:off x="54400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46"/>
          <p:cNvSpPr/>
          <p:nvPr/>
        </p:nvSpPr>
        <p:spPr>
          <a:xfrm>
            <a:off x="1532007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12" name="Google Shape;812;p46"/>
          <p:cNvCxnSpPr>
            <a:stCxn id="811" idx="0"/>
            <a:endCxn id="811" idx="2"/>
          </p:cNvCxnSpPr>
          <p:nvPr/>
        </p:nvCxnSpPr>
        <p:spPr>
          <a:xfrm>
            <a:off x="1892607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46"/>
          <p:cNvSpPr/>
          <p:nvPr/>
        </p:nvSpPr>
        <p:spPr>
          <a:xfrm>
            <a:off x="288063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14" name="Google Shape;814;p46"/>
          <p:cNvCxnSpPr>
            <a:stCxn id="813" idx="0"/>
            <a:endCxn id="813" idx="2"/>
          </p:cNvCxnSpPr>
          <p:nvPr/>
        </p:nvCxnSpPr>
        <p:spPr>
          <a:xfrm>
            <a:off x="324123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46"/>
          <p:cNvSpPr/>
          <p:nvPr/>
        </p:nvSpPr>
        <p:spPr>
          <a:xfrm>
            <a:off x="4229245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816" name="Google Shape;816;p46"/>
          <p:cNvCxnSpPr>
            <a:stCxn id="815" idx="0"/>
            <a:endCxn id="815" idx="2"/>
          </p:cNvCxnSpPr>
          <p:nvPr/>
        </p:nvCxnSpPr>
        <p:spPr>
          <a:xfrm>
            <a:off x="4589845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46"/>
          <p:cNvCxnSpPr>
            <a:stCxn id="809" idx="3"/>
            <a:endCxn id="811" idx="1"/>
          </p:cNvCxnSpPr>
          <p:nvPr/>
        </p:nvCxnSpPr>
        <p:spPr>
          <a:xfrm>
            <a:off x="904600" y="26836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6"/>
          <p:cNvCxnSpPr/>
          <p:nvPr/>
        </p:nvCxnSpPr>
        <p:spPr>
          <a:xfrm>
            <a:off x="2253134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46"/>
          <p:cNvCxnSpPr/>
          <p:nvPr/>
        </p:nvCxnSpPr>
        <p:spPr>
          <a:xfrm>
            <a:off x="3601749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46"/>
          <p:cNvCxnSpPr/>
          <p:nvPr/>
        </p:nvCxnSpPr>
        <p:spPr>
          <a:xfrm>
            <a:off x="4950381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46"/>
          <p:cNvSpPr/>
          <p:nvPr/>
        </p:nvSpPr>
        <p:spPr>
          <a:xfrm>
            <a:off x="557787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22" name="Google Shape;822;p46"/>
          <p:cNvCxnSpPr>
            <a:stCxn id="821" idx="0"/>
            <a:endCxn id="821" idx="2"/>
          </p:cNvCxnSpPr>
          <p:nvPr/>
        </p:nvCxnSpPr>
        <p:spPr>
          <a:xfrm>
            <a:off x="593847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6"/>
          <p:cNvCxnSpPr/>
          <p:nvPr/>
        </p:nvCxnSpPr>
        <p:spPr>
          <a:xfrm>
            <a:off x="6299006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46"/>
          <p:cNvSpPr/>
          <p:nvPr/>
        </p:nvSpPr>
        <p:spPr>
          <a:xfrm>
            <a:off x="6926500" y="23530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31" name="Google Shape;831;p47"/>
          <p:cNvCxnSpPr>
            <a:stCxn id="830" idx="0"/>
            <a:endCxn id="83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47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833" name="Google Shape;833;p47"/>
          <p:cNvCxnSpPr>
            <a:stCxn id="832" idx="0"/>
            <a:endCxn id="83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7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835" name="Google Shape;835;p47"/>
          <p:cNvCxnSpPr>
            <a:stCxn id="834" idx="0"/>
            <a:endCxn id="83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47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37" name="Google Shape;837;p47"/>
          <p:cNvCxnSpPr>
            <a:stCxn id="836" idx="0"/>
            <a:endCxn id="83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7"/>
          <p:cNvCxnSpPr>
            <a:stCxn id="830" idx="3"/>
            <a:endCxn id="83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47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47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7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47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43" name="Google Shape;843;p47"/>
          <p:cNvCxnSpPr>
            <a:stCxn id="842" idx="0"/>
            <a:endCxn id="84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7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47"/>
          <p:cNvSpPr/>
          <p:nvPr/>
        </p:nvSpPr>
        <p:spPr>
          <a:xfrm>
            <a:off x="6926500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18340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47" name="Google Shape;847;p47"/>
          <p:cNvCxnSpPr>
            <a:stCxn id="846" idx="0"/>
            <a:endCxn id="846" idx="2"/>
          </p:cNvCxnSpPr>
          <p:nvPr/>
        </p:nvCxnSpPr>
        <p:spPr>
          <a:xfrm>
            <a:off x="54400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47"/>
          <p:cNvSpPr/>
          <p:nvPr/>
        </p:nvSpPr>
        <p:spPr>
          <a:xfrm>
            <a:off x="1532007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49" name="Google Shape;849;p47"/>
          <p:cNvCxnSpPr>
            <a:stCxn id="848" idx="0"/>
            <a:endCxn id="848" idx="2"/>
          </p:cNvCxnSpPr>
          <p:nvPr/>
        </p:nvCxnSpPr>
        <p:spPr>
          <a:xfrm>
            <a:off x="1892607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47"/>
          <p:cNvSpPr/>
          <p:nvPr/>
        </p:nvSpPr>
        <p:spPr>
          <a:xfrm>
            <a:off x="288063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51" name="Google Shape;851;p47"/>
          <p:cNvCxnSpPr>
            <a:stCxn id="850" idx="0"/>
            <a:endCxn id="850" idx="2"/>
          </p:cNvCxnSpPr>
          <p:nvPr/>
        </p:nvCxnSpPr>
        <p:spPr>
          <a:xfrm>
            <a:off x="324123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47"/>
          <p:cNvSpPr/>
          <p:nvPr/>
        </p:nvSpPr>
        <p:spPr>
          <a:xfrm>
            <a:off x="4229245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853" name="Google Shape;853;p47"/>
          <p:cNvCxnSpPr>
            <a:stCxn id="852" idx="0"/>
            <a:endCxn id="852" idx="2"/>
          </p:cNvCxnSpPr>
          <p:nvPr/>
        </p:nvCxnSpPr>
        <p:spPr>
          <a:xfrm>
            <a:off x="4589845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7"/>
          <p:cNvCxnSpPr>
            <a:stCxn id="846" idx="3"/>
            <a:endCxn id="848" idx="1"/>
          </p:cNvCxnSpPr>
          <p:nvPr/>
        </p:nvCxnSpPr>
        <p:spPr>
          <a:xfrm>
            <a:off x="904600" y="26836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47"/>
          <p:cNvCxnSpPr/>
          <p:nvPr/>
        </p:nvCxnSpPr>
        <p:spPr>
          <a:xfrm>
            <a:off x="2253134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47"/>
          <p:cNvCxnSpPr/>
          <p:nvPr/>
        </p:nvCxnSpPr>
        <p:spPr>
          <a:xfrm>
            <a:off x="3601749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47"/>
          <p:cNvCxnSpPr/>
          <p:nvPr/>
        </p:nvCxnSpPr>
        <p:spPr>
          <a:xfrm>
            <a:off x="4950381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47"/>
          <p:cNvSpPr/>
          <p:nvPr/>
        </p:nvSpPr>
        <p:spPr>
          <a:xfrm>
            <a:off x="557787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59" name="Google Shape;859;p47"/>
          <p:cNvCxnSpPr>
            <a:stCxn id="858" idx="0"/>
            <a:endCxn id="858" idx="2"/>
          </p:cNvCxnSpPr>
          <p:nvPr/>
        </p:nvCxnSpPr>
        <p:spPr>
          <a:xfrm>
            <a:off x="593847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7"/>
          <p:cNvCxnSpPr/>
          <p:nvPr/>
        </p:nvCxnSpPr>
        <p:spPr>
          <a:xfrm>
            <a:off x="6299006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7"/>
          <p:cNvSpPr/>
          <p:nvPr/>
        </p:nvSpPr>
        <p:spPr>
          <a:xfrm>
            <a:off x="8550450" y="3457025"/>
            <a:ext cx="417000" cy="5319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7"/>
          <p:cNvSpPr/>
          <p:nvPr/>
        </p:nvSpPr>
        <p:spPr>
          <a:xfrm>
            <a:off x="38400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63" name="Google Shape;863;p47"/>
          <p:cNvCxnSpPr>
            <a:stCxn id="862" idx="0"/>
            <a:endCxn id="862" idx="2"/>
          </p:cNvCxnSpPr>
          <p:nvPr/>
        </p:nvCxnSpPr>
        <p:spPr>
          <a:xfrm>
            <a:off x="285000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47"/>
          <p:cNvSpPr/>
          <p:nvPr/>
        </p:nvSpPr>
        <p:spPr>
          <a:xfrm>
            <a:off x="960926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865" name="Google Shape;865;p47"/>
          <p:cNvCxnSpPr>
            <a:stCxn id="864" idx="0"/>
            <a:endCxn id="864" idx="2"/>
          </p:cNvCxnSpPr>
          <p:nvPr/>
        </p:nvCxnSpPr>
        <p:spPr>
          <a:xfrm>
            <a:off x="1207526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7"/>
          <p:cNvSpPr/>
          <p:nvPr/>
        </p:nvSpPr>
        <p:spPr>
          <a:xfrm>
            <a:off x="1883463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67" name="Google Shape;867;p47"/>
          <p:cNvCxnSpPr>
            <a:stCxn id="866" idx="0"/>
            <a:endCxn id="866" idx="2"/>
          </p:cNvCxnSpPr>
          <p:nvPr/>
        </p:nvCxnSpPr>
        <p:spPr>
          <a:xfrm>
            <a:off x="2130063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47"/>
          <p:cNvSpPr/>
          <p:nvPr/>
        </p:nvSpPr>
        <p:spPr>
          <a:xfrm>
            <a:off x="2805994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69" name="Google Shape;869;p47"/>
          <p:cNvCxnSpPr>
            <a:stCxn id="868" idx="0"/>
            <a:endCxn id="868" idx="2"/>
          </p:cNvCxnSpPr>
          <p:nvPr/>
        </p:nvCxnSpPr>
        <p:spPr>
          <a:xfrm>
            <a:off x="3052594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7"/>
          <p:cNvCxnSpPr>
            <a:stCxn id="862" idx="3"/>
            <a:endCxn id="864" idx="1"/>
          </p:cNvCxnSpPr>
          <p:nvPr/>
        </p:nvCxnSpPr>
        <p:spPr>
          <a:xfrm>
            <a:off x="531600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47"/>
          <p:cNvCxnSpPr/>
          <p:nvPr/>
        </p:nvCxnSpPr>
        <p:spPr>
          <a:xfrm>
            <a:off x="1454219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7"/>
          <p:cNvCxnSpPr/>
          <p:nvPr/>
        </p:nvCxnSpPr>
        <p:spPr>
          <a:xfrm>
            <a:off x="2376751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47"/>
          <p:cNvCxnSpPr/>
          <p:nvPr/>
        </p:nvCxnSpPr>
        <p:spPr>
          <a:xfrm>
            <a:off x="3299293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47"/>
          <p:cNvSpPr/>
          <p:nvPr/>
        </p:nvSpPr>
        <p:spPr>
          <a:xfrm>
            <a:off x="3728533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875" name="Google Shape;875;p47"/>
          <p:cNvCxnSpPr>
            <a:stCxn id="874" idx="0"/>
            <a:endCxn id="874" idx="2"/>
          </p:cNvCxnSpPr>
          <p:nvPr/>
        </p:nvCxnSpPr>
        <p:spPr>
          <a:xfrm>
            <a:off x="3975133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7"/>
          <p:cNvCxnSpPr/>
          <p:nvPr/>
        </p:nvCxnSpPr>
        <p:spPr>
          <a:xfrm>
            <a:off x="4221832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47"/>
          <p:cNvSpPr/>
          <p:nvPr/>
        </p:nvSpPr>
        <p:spPr>
          <a:xfrm>
            <a:off x="4651203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78" name="Google Shape;878;p47"/>
          <p:cNvCxnSpPr>
            <a:stCxn id="877" idx="0"/>
            <a:endCxn id="877" idx="2"/>
          </p:cNvCxnSpPr>
          <p:nvPr/>
        </p:nvCxnSpPr>
        <p:spPr>
          <a:xfrm>
            <a:off x="4859703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47"/>
          <p:cNvSpPr/>
          <p:nvPr/>
        </p:nvSpPr>
        <p:spPr>
          <a:xfrm>
            <a:off x="5431044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880" name="Google Shape;880;p47"/>
          <p:cNvCxnSpPr>
            <a:stCxn id="879" idx="0"/>
            <a:endCxn id="879" idx="2"/>
          </p:cNvCxnSpPr>
          <p:nvPr/>
        </p:nvCxnSpPr>
        <p:spPr>
          <a:xfrm>
            <a:off x="5639544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7"/>
          <p:cNvSpPr/>
          <p:nvPr/>
        </p:nvSpPr>
        <p:spPr>
          <a:xfrm>
            <a:off x="6210895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82" name="Google Shape;882;p47"/>
          <p:cNvCxnSpPr>
            <a:stCxn id="881" idx="0"/>
            <a:endCxn id="881" idx="2"/>
          </p:cNvCxnSpPr>
          <p:nvPr/>
        </p:nvCxnSpPr>
        <p:spPr>
          <a:xfrm>
            <a:off x="6419395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47"/>
          <p:cNvSpPr/>
          <p:nvPr/>
        </p:nvSpPr>
        <p:spPr>
          <a:xfrm>
            <a:off x="6990741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84" name="Google Shape;884;p47"/>
          <p:cNvCxnSpPr>
            <a:stCxn id="883" idx="0"/>
            <a:endCxn id="883" idx="2"/>
          </p:cNvCxnSpPr>
          <p:nvPr/>
        </p:nvCxnSpPr>
        <p:spPr>
          <a:xfrm>
            <a:off x="7199241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7"/>
          <p:cNvCxnSpPr>
            <a:stCxn id="877" idx="3"/>
            <a:endCxn id="879" idx="1"/>
          </p:cNvCxnSpPr>
          <p:nvPr/>
        </p:nvCxnSpPr>
        <p:spPr>
          <a:xfrm>
            <a:off x="5068203" y="378762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47"/>
          <p:cNvCxnSpPr/>
          <p:nvPr/>
        </p:nvCxnSpPr>
        <p:spPr>
          <a:xfrm>
            <a:off x="5848041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47"/>
          <p:cNvCxnSpPr/>
          <p:nvPr/>
        </p:nvCxnSpPr>
        <p:spPr>
          <a:xfrm>
            <a:off x="6627887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47"/>
          <p:cNvCxnSpPr/>
          <p:nvPr/>
        </p:nvCxnSpPr>
        <p:spPr>
          <a:xfrm>
            <a:off x="7407743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47"/>
          <p:cNvSpPr/>
          <p:nvPr/>
        </p:nvSpPr>
        <p:spPr>
          <a:xfrm>
            <a:off x="7770593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90" name="Google Shape;890;p47"/>
          <p:cNvCxnSpPr>
            <a:stCxn id="889" idx="0"/>
            <a:endCxn id="889" idx="2"/>
          </p:cNvCxnSpPr>
          <p:nvPr/>
        </p:nvCxnSpPr>
        <p:spPr>
          <a:xfrm>
            <a:off x="7979093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7"/>
          <p:cNvCxnSpPr/>
          <p:nvPr/>
        </p:nvCxnSpPr>
        <p:spPr>
          <a:xfrm>
            <a:off x="8187597" y="3787625"/>
            <a:ext cx="3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47"/>
          <p:cNvSpPr/>
          <p:nvPr/>
        </p:nvSpPr>
        <p:spPr>
          <a:xfrm>
            <a:off x="6926500" y="2332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99" name="Google Shape;899;p48"/>
          <p:cNvCxnSpPr>
            <a:stCxn id="898" idx="0"/>
            <a:endCxn id="8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48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01" name="Google Shape;901;p48"/>
          <p:cNvCxnSpPr>
            <a:stCxn id="900" idx="0"/>
            <a:endCxn id="9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8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03" name="Google Shape;903;p48"/>
          <p:cNvCxnSpPr>
            <a:stCxn id="902" idx="0"/>
            <a:endCxn id="9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8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05" name="Google Shape;905;p48"/>
          <p:cNvCxnSpPr>
            <a:stCxn id="904" idx="0"/>
            <a:endCxn id="9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8"/>
          <p:cNvCxnSpPr>
            <a:stCxn id="898" idx="3"/>
            <a:endCxn id="90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48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48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48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48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11" name="Google Shape;911;p48"/>
          <p:cNvCxnSpPr>
            <a:stCxn id="910" idx="0"/>
            <a:endCxn id="91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8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8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15" name="Google Shape;915;p48"/>
          <p:cNvCxnSpPr>
            <a:stCxn id="914" idx="0"/>
            <a:endCxn id="91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Google Shape;916;p48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17" name="Google Shape;917;p48"/>
          <p:cNvCxnSpPr>
            <a:stCxn id="916" idx="0"/>
            <a:endCxn id="91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48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19" name="Google Shape;919;p48"/>
          <p:cNvCxnSpPr>
            <a:stCxn id="918" idx="0"/>
            <a:endCxn id="91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48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921" name="Google Shape;921;p48"/>
          <p:cNvCxnSpPr>
            <a:stCxn id="920" idx="0"/>
            <a:endCxn id="92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8"/>
          <p:cNvCxnSpPr>
            <a:stCxn id="914" idx="3"/>
            <a:endCxn id="91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48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48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48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927" name="Google Shape;927;p48"/>
          <p:cNvCxnSpPr>
            <a:stCxn id="926" idx="0"/>
            <a:endCxn id="9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8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48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8"/>
          <p:cNvSpPr txBox="1"/>
          <p:nvPr/>
        </p:nvSpPr>
        <p:spPr>
          <a:xfrm>
            <a:off x="848500" y="17142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931" name="Google Shape;931;p48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932" name="Google Shape;932;p48"/>
          <p:cNvSpPr txBox="1"/>
          <p:nvPr/>
        </p:nvSpPr>
        <p:spPr>
          <a:xfrm>
            <a:off x="311700" y="26085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938" name="Google Shape;938;p49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39" name="Google Shape;939;p49"/>
          <p:cNvCxnSpPr>
            <a:stCxn id="938" idx="0"/>
            <a:endCxn id="9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49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41" name="Google Shape;941;p49"/>
          <p:cNvCxnSpPr>
            <a:stCxn id="940" idx="0"/>
            <a:endCxn id="9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49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43" name="Google Shape;943;p49"/>
          <p:cNvCxnSpPr>
            <a:stCxn id="942" idx="0"/>
            <a:endCxn id="9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49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45" name="Google Shape;945;p49"/>
          <p:cNvCxnSpPr>
            <a:stCxn id="944" idx="0"/>
            <a:endCxn id="9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9"/>
          <p:cNvCxnSpPr>
            <a:stCxn id="938" idx="3"/>
            <a:endCxn id="94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49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49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49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49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51" name="Google Shape;951;p49"/>
          <p:cNvCxnSpPr>
            <a:stCxn id="950" idx="0"/>
            <a:endCxn id="95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9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49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9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55" name="Google Shape;955;p49"/>
          <p:cNvCxnSpPr>
            <a:stCxn id="954" idx="0"/>
            <a:endCxn id="95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49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57" name="Google Shape;957;p49"/>
          <p:cNvCxnSpPr>
            <a:stCxn id="956" idx="0"/>
            <a:endCxn id="95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49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59" name="Google Shape;959;p49"/>
          <p:cNvCxnSpPr>
            <a:stCxn id="958" idx="0"/>
            <a:endCxn id="95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9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961" name="Google Shape;961;p49"/>
          <p:cNvCxnSpPr>
            <a:stCxn id="960" idx="0"/>
            <a:endCxn id="96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9"/>
          <p:cNvCxnSpPr>
            <a:stCxn id="954" idx="3"/>
            <a:endCxn id="95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49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49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49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49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967" name="Google Shape;967;p49"/>
          <p:cNvCxnSpPr>
            <a:stCxn id="966" idx="0"/>
            <a:endCxn id="9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9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49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9"/>
          <p:cNvSpPr txBox="1"/>
          <p:nvPr/>
        </p:nvSpPr>
        <p:spPr>
          <a:xfrm>
            <a:off x="687275" y="17142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971" name="Google Shape;971;p49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972" name="Google Shape;972;p49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79" name="Google Shape;979;p50"/>
          <p:cNvCxnSpPr>
            <a:stCxn id="978" idx="0"/>
            <a:endCxn id="9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50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81" name="Google Shape;981;p50"/>
          <p:cNvCxnSpPr>
            <a:stCxn id="980" idx="0"/>
            <a:endCxn id="9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50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83" name="Google Shape;983;p50"/>
          <p:cNvCxnSpPr>
            <a:stCxn id="982" idx="0"/>
            <a:endCxn id="9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50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85" name="Google Shape;985;p50"/>
          <p:cNvCxnSpPr>
            <a:stCxn id="984" idx="0"/>
            <a:endCxn id="9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0"/>
          <p:cNvCxnSpPr>
            <a:stCxn id="978" idx="3"/>
            <a:endCxn id="98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0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0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0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0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91" name="Google Shape;991;p50"/>
          <p:cNvCxnSpPr>
            <a:stCxn id="990" idx="0"/>
            <a:endCxn id="99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0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50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0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95" name="Google Shape;995;p50"/>
          <p:cNvCxnSpPr>
            <a:stCxn id="994" idx="0"/>
            <a:endCxn id="99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0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97" name="Google Shape;997;p50"/>
          <p:cNvCxnSpPr>
            <a:stCxn id="996" idx="0"/>
            <a:endCxn id="99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0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99" name="Google Shape;999;p50"/>
          <p:cNvCxnSpPr>
            <a:stCxn id="998" idx="0"/>
            <a:endCxn id="99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50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01" name="Google Shape;1001;p50"/>
          <p:cNvCxnSpPr>
            <a:stCxn id="1000" idx="0"/>
            <a:endCxn id="100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0"/>
          <p:cNvCxnSpPr>
            <a:stCxn id="994" idx="3"/>
            <a:endCxn id="99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0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50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50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50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07" name="Google Shape;1007;p50"/>
          <p:cNvCxnSpPr>
            <a:stCxn id="1006" idx="0"/>
            <a:endCxn id="100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0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50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0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11" name="Google Shape;1011;p50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12" name="Google Shape;1012;p50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18" name="Google Shape;1018;p51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19" name="Google Shape;1019;p51"/>
          <p:cNvCxnSpPr>
            <a:stCxn id="1018" idx="0"/>
            <a:endCxn id="10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51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021" name="Google Shape;1021;p51"/>
          <p:cNvCxnSpPr>
            <a:stCxn id="1020" idx="0"/>
            <a:endCxn id="10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51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023" name="Google Shape;1023;p51"/>
          <p:cNvCxnSpPr>
            <a:stCxn id="1022" idx="0"/>
            <a:endCxn id="10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51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025" name="Google Shape;1025;p51"/>
          <p:cNvCxnSpPr>
            <a:stCxn id="1024" idx="0"/>
            <a:endCxn id="10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1"/>
          <p:cNvCxnSpPr>
            <a:stCxn id="1018" idx="2"/>
            <a:endCxn id="10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1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1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1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51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032" name="Google Shape;1032;p51"/>
          <p:cNvCxnSpPr>
            <a:stCxn id="1031" idx="0"/>
            <a:endCxn id="103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1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51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1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35" name="Google Shape;1035;p51"/>
          <p:cNvCxnSpPr>
            <a:stCxn id="1027" idx="0"/>
            <a:endCxn id="10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1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037" name="Google Shape;1037;p51"/>
          <p:cNvCxnSpPr>
            <a:stCxn id="1036" idx="0"/>
            <a:endCxn id="103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1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039" name="Google Shape;1039;p51"/>
          <p:cNvCxnSpPr>
            <a:stCxn id="1038" idx="0"/>
            <a:endCxn id="103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51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41" name="Google Shape;1041;p51"/>
          <p:cNvCxnSpPr>
            <a:stCxn id="1040" idx="0"/>
            <a:endCxn id="104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51"/>
          <p:cNvCxnSpPr>
            <a:stCxn id="1027" idx="3"/>
            <a:endCxn id="103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51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51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51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51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47" name="Google Shape;1047;p51"/>
          <p:cNvCxnSpPr>
            <a:stCxn id="1046" idx="0"/>
            <a:endCxn id="104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51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51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1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51" name="Google Shape;1051;p51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52" name="Google Shape;1052;p51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Insertion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58" name="Google Shape;1058;p52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59" name="Google Shape;1059;p52"/>
          <p:cNvCxnSpPr>
            <a:stCxn id="1058" idx="0"/>
            <a:endCxn id="10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52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061" name="Google Shape;1061;p52"/>
          <p:cNvCxnSpPr>
            <a:stCxn id="1060" idx="0"/>
            <a:endCxn id="10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52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063" name="Google Shape;1063;p52"/>
          <p:cNvCxnSpPr>
            <a:stCxn id="1062" idx="0"/>
            <a:endCxn id="10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52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065" name="Google Shape;1065;p52"/>
          <p:cNvCxnSpPr>
            <a:stCxn id="1064" idx="0"/>
            <a:endCxn id="10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2"/>
          <p:cNvCxnSpPr>
            <a:stCxn id="1058" idx="2"/>
            <a:endCxn id="10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52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52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52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52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072" name="Google Shape;1072;p52"/>
          <p:cNvCxnSpPr>
            <a:stCxn id="1071" idx="0"/>
            <a:endCxn id="107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52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52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2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75" name="Google Shape;1075;p52"/>
          <p:cNvCxnSpPr>
            <a:stCxn id="1067" idx="0"/>
            <a:endCxn id="10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52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077" name="Google Shape;1077;p52"/>
          <p:cNvCxnSpPr>
            <a:stCxn id="1076" idx="0"/>
            <a:endCxn id="107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52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079" name="Google Shape;1079;p52"/>
          <p:cNvCxnSpPr>
            <a:stCxn id="1078" idx="0"/>
            <a:endCxn id="107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52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81" name="Google Shape;1081;p52"/>
          <p:cNvCxnSpPr>
            <a:stCxn id="1080" idx="0"/>
            <a:endCxn id="108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52"/>
          <p:cNvCxnSpPr>
            <a:stCxn id="1067" idx="3"/>
            <a:endCxn id="107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52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52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2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2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87" name="Google Shape;1087;p52"/>
          <p:cNvCxnSpPr>
            <a:stCxn id="1086" idx="0"/>
            <a:endCxn id="108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2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52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2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91" name="Google Shape;1091;p52"/>
          <p:cNvSpPr txBox="1"/>
          <p:nvPr/>
        </p:nvSpPr>
        <p:spPr>
          <a:xfrm>
            <a:off x="30472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92" name="Google Shape;1092;p52"/>
          <p:cNvSpPr txBox="1"/>
          <p:nvPr/>
        </p:nvSpPr>
        <p:spPr>
          <a:xfrm>
            <a:off x="16986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98" name="Google Shape;1098;p53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99" name="Google Shape;1099;p53"/>
          <p:cNvCxnSpPr>
            <a:stCxn id="1098" idx="0"/>
            <a:endCxn id="10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53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01" name="Google Shape;1101;p53"/>
          <p:cNvCxnSpPr>
            <a:stCxn id="1100" idx="0"/>
            <a:endCxn id="11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53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03" name="Google Shape;1103;p53"/>
          <p:cNvCxnSpPr>
            <a:stCxn id="1102" idx="0"/>
            <a:endCxn id="11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53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05" name="Google Shape;1105;p53"/>
          <p:cNvCxnSpPr>
            <a:stCxn id="1104" idx="0"/>
            <a:endCxn id="11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53"/>
          <p:cNvCxnSpPr>
            <a:stCxn id="1098" idx="2"/>
            <a:endCxn id="11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53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53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53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53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12" name="Google Shape;1112;p53"/>
          <p:cNvCxnSpPr>
            <a:stCxn id="1111" idx="0"/>
            <a:endCxn id="111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3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53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3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15" name="Google Shape;1115;p53"/>
          <p:cNvCxnSpPr>
            <a:stCxn id="1107" idx="0"/>
            <a:endCxn id="11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53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17" name="Google Shape;1117;p53"/>
          <p:cNvCxnSpPr>
            <a:stCxn id="1116" idx="0"/>
            <a:endCxn id="111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53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19" name="Google Shape;1119;p53"/>
          <p:cNvCxnSpPr>
            <a:stCxn id="1118" idx="0"/>
            <a:endCxn id="111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53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121" name="Google Shape;1121;p53"/>
          <p:cNvCxnSpPr>
            <a:stCxn id="1120" idx="0"/>
            <a:endCxn id="112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3"/>
          <p:cNvCxnSpPr>
            <a:stCxn id="1107" idx="3"/>
            <a:endCxn id="111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53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3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53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53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127" name="Google Shape;1127;p53"/>
          <p:cNvCxnSpPr>
            <a:stCxn id="1126" idx="0"/>
            <a:endCxn id="11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3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53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3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131" name="Google Shape;1131;p53"/>
          <p:cNvSpPr txBox="1"/>
          <p:nvPr/>
        </p:nvSpPr>
        <p:spPr>
          <a:xfrm>
            <a:off x="30472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132" name="Google Shape;1132;p53"/>
          <p:cNvSpPr txBox="1"/>
          <p:nvPr/>
        </p:nvSpPr>
        <p:spPr>
          <a:xfrm>
            <a:off x="169862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138" name="Google Shape;1138;p54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39" name="Google Shape;1139;p54"/>
          <p:cNvCxnSpPr>
            <a:stCxn id="1138" idx="0"/>
            <a:endCxn id="11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54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41" name="Google Shape;1141;p54"/>
          <p:cNvCxnSpPr>
            <a:stCxn id="1140" idx="0"/>
            <a:endCxn id="11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54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43" name="Google Shape;1143;p54"/>
          <p:cNvCxnSpPr>
            <a:stCxn id="1142" idx="0"/>
            <a:endCxn id="11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54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45" name="Google Shape;1145;p54"/>
          <p:cNvCxnSpPr>
            <a:stCxn id="1144" idx="0"/>
            <a:endCxn id="11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54"/>
          <p:cNvCxnSpPr>
            <a:stCxn id="1138" idx="2"/>
            <a:endCxn id="114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4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54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54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54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52" name="Google Shape;1152;p54"/>
          <p:cNvCxnSpPr>
            <a:stCxn id="1151" idx="0"/>
            <a:endCxn id="115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54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4" name="Google Shape;1154;p54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4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55" name="Google Shape;1155;p54"/>
          <p:cNvCxnSpPr>
            <a:stCxn id="1147" idx="0"/>
            <a:endCxn id="114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54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57" name="Google Shape;1157;p54"/>
          <p:cNvCxnSpPr>
            <a:stCxn id="1156" idx="0"/>
            <a:endCxn id="115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54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59" name="Google Shape;1159;p54"/>
          <p:cNvCxnSpPr>
            <a:stCxn id="1158" idx="0"/>
            <a:endCxn id="115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54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161" name="Google Shape;1161;p54"/>
          <p:cNvCxnSpPr>
            <a:stCxn id="1160" idx="0"/>
            <a:endCxn id="116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54"/>
          <p:cNvCxnSpPr>
            <a:stCxn id="1147" idx="3"/>
            <a:endCxn id="115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54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54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54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54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167" name="Google Shape;1167;p54"/>
          <p:cNvCxnSpPr>
            <a:stCxn id="1166" idx="0"/>
            <a:endCxn id="11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4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9" name="Google Shape;1169;p54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4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171" name="Google Shape;1171;p54"/>
          <p:cNvSpPr txBox="1"/>
          <p:nvPr/>
        </p:nvSpPr>
        <p:spPr>
          <a:xfrm>
            <a:off x="443807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172" name="Google Shape;1172;p54"/>
          <p:cNvSpPr txBox="1"/>
          <p:nvPr/>
        </p:nvSpPr>
        <p:spPr>
          <a:xfrm>
            <a:off x="3136550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178" name="Google Shape;1178;p55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79" name="Google Shape;1179;p55"/>
          <p:cNvCxnSpPr>
            <a:stCxn id="1178" idx="0"/>
            <a:endCxn id="11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55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81" name="Google Shape;1181;p55"/>
          <p:cNvCxnSpPr>
            <a:stCxn id="1180" idx="0"/>
            <a:endCxn id="11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55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83" name="Google Shape;1183;p55"/>
          <p:cNvCxnSpPr>
            <a:stCxn id="1182" idx="0"/>
            <a:endCxn id="11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55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85" name="Google Shape;1185;p55"/>
          <p:cNvCxnSpPr>
            <a:stCxn id="1184" idx="0"/>
            <a:endCxn id="11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55"/>
          <p:cNvCxnSpPr>
            <a:stCxn id="1178" idx="2"/>
            <a:endCxn id="118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55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55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55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55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92" name="Google Shape;1192;p55"/>
          <p:cNvCxnSpPr>
            <a:stCxn id="1191" idx="0"/>
            <a:endCxn id="119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5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55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5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95" name="Google Shape;1195;p55"/>
          <p:cNvCxnSpPr>
            <a:stCxn id="1187" idx="0"/>
            <a:endCxn id="118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55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97" name="Google Shape;1197;p55"/>
          <p:cNvCxnSpPr>
            <a:stCxn id="1196" idx="0"/>
            <a:endCxn id="119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55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99" name="Google Shape;1199;p55"/>
          <p:cNvCxnSpPr>
            <a:stCxn id="1198" idx="0"/>
            <a:endCxn id="119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55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01" name="Google Shape;1201;p55"/>
          <p:cNvCxnSpPr>
            <a:stCxn id="1200" idx="0"/>
            <a:endCxn id="120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55"/>
          <p:cNvCxnSpPr>
            <a:stCxn id="1187" idx="3"/>
            <a:endCxn id="119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5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5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55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55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07" name="Google Shape;1207;p55"/>
          <p:cNvCxnSpPr>
            <a:stCxn id="1206" idx="0"/>
            <a:endCxn id="120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55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55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5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11" name="Google Shape;1211;p55"/>
          <p:cNvSpPr txBox="1"/>
          <p:nvPr/>
        </p:nvSpPr>
        <p:spPr>
          <a:xfrm>
            <a:off x="443807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12" name="Google Shape;1212;p55"/>
          <p:cNvSpPr txBox="1"/>
          <p:nvPr/>
        </p:nvSpPr>
        <p:spPr>
          <a:xfrm>
            <a:off x="3136550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18" name="Google Shape;1218;p56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19" name="Google Shape;1219;p56"/>
          <p:cNvCxnSpPr>
            <a:stCxn id="1218" idx="0"/>
            <a:endCxn id="12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56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221" name="Google Shape;1221;p56"/>
          <p:cNvCxnSpPr>
            <a:stCxn id="1220" idx="0"/>
            <a:endCxn id="12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56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223" name="Google Shape;1223;p56"/>
          <p:cNvCxnSpPr>
            <a:stCxn id="1222" idx="0"/>
            <a:endCxn id="12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56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225" name="Google Shape;1225;p56"/>
          <p:cNvCxnSpPr>
            <a:stCxn id="1224" idx="0"/>
            <a:endCxn id="12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6"/>
          <p:cNvCxnSpPr>
            <a:stCxn id="1218" idx="2"/>
            <a:endCxn id="12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56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56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56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56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232" name="Google Shape;1232;p56"/>
          <p:cNvCxnSpPr>
            <a:stCxn id="1231" idx="0"/>
            <a:endCxn id="123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56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56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6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35" name="Google Shape;1235;p56"/>
          <p:cNvCxnSpPr>
            <a:stCxn id="1227" idx="0"/>
            <a:endCxn id="12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56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237" name="Google Shape;1237;p56"/>
          <p:cNvCxnSpPr>
            <a:stCxn id="1236" idx="0"/>
            <a:endCxn id="123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56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239" name="Google Shape;1239;p56"/>
          <p:cNvCxnSpPr>
            <a:stCxn id="1238" idx="0"/>
            <a:endCxn id="123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6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41" name="Google Shape;1241;p56"/>
          <p:cNvCxnSpPr>
            <a:stCxn id="1240" idx="0"/>
            <a:endCxn id="124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6"/>
          <p:cNvCxnSpPr>
            <a:stCxn id="1227" idx="3"/>
            <a:endCxn id="123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Google Shape;1243;p56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56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56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6" name="Google Shape;1246;p56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47" name="Google Shape;1247;p56"/>
          <p:cNvCxnSpPr>
            <a:stCxn id="1246" idx="0"/>
            <a:endCxn id="124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56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56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6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51" name="Google Shape;1251;p56"/>
          <p:cNvSpPr txBox="1"/>
          <p:nvPr/>
        </p:nvSpPr>
        <p:spPr>
          <a:xfrm>
            <a:off x="5744475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52" name="Google Shape;1252;p56"/>
          <p:cNvSpPr txBox="1"/>
          <p:nvPr/>
        </p:nvSpPr>
        <p:spPr>
          <a:xfrm>
            <a:off x="4485250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58" name="Google Shape;1258;p57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59" name="Google Shape;1259;p57"/>
          <p:cNvCxnSpPr>
            <a:stCxn id="1258" idx="0"/>
            <a:endCxn id="12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57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261" name="Google Shape;1261;p57"/>
          <p:cNvCxnSpPr>
            <a:stCxn id="1260" idx="0"/>
            <a:endCxn id="12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57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263" name="Google Shape;1263;p57"/>
          <p:cNvCxnSpPr>
            <a:stCxn id="1262" idx="0"/>
            <a:endCxn id="12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7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265" name="Google Shape;1265;p57"/>
          <p:cNvCxnSpPr>
            <a:stCxn id="1264" idx="0"/>
            <a:endCxn id="12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57"/>
          <p:cNvCxnSpPr>
            <a:stCxn id="1258" idx="2"/>
            <a:endCxn id="12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57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57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57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57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272" name="Google Shape;1272;p57"/>
          <p:cNvCxnSpPr>
            <a:stCxn id="1271" idx="0"/>
            <a:endCxn id="127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57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57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7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75" name="Google Shape;1275;p57"/>
          <p:cNvCxnSpPr>
            <a:stCxn id="1267" idx="0"/>
            <a:endCxn id="12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57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277" name="Google Shape;1277;p57"/>
          <p:cNvCxnSpPr>
            <a:stCxn id="1276" idx="0"/>
            <a:endCxn id="127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57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279" name="Google Shape;1279;p57"/>
          <p:cNvCxnSpPr>
            <a:stCxn id="1278" idx="0"/>
            <a:endCxn id="127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57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81" name="Google Shape;1281;p57"/>
          <p:cNvCxnSpPr>
            <a:stCxn id="1280" idx="0"/>
            <a:endCxn id="128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57"/>
          <p:cNvCxnSpPr>
            <a:stCxn id="1267" idx="3"/>
            <a:endCxn id="127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57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57"/>
          <p:cNvCxnSpPr>
            <a:stCxn id="1278" idx="0"/>
            <a:endCxn id="126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57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57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87" name="Google Shape;1287;p57"/>
          <p:cNvCxnSpPr>
            <a:stCxn id="1286" idx="0"/>
            <a:endCxn id="128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57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57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7"/>
          <p:cNvSpPr txBox="1"/>
          <p:nvPr/>
        </p:nvSpPr>
        <p:spPr>
          <a:xfrm>
            <a:off x="4430850" y="984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91" name="Google Shape;1291;p57"/>
          <p:cNvSpPr txBox="1"/>
          <p:nvPr/>
        </p:nvSpPr>
        <p:spPr>
          <a:xfrm>
            <a:off x="5744475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92" name="Google Shape;1292;p57"/>
          <p:cNvSpPr txBox="1"/>
          <p:nvPr/>
        </p:nvSpPr>
        <p:spPr>
          <a:xfrm>
            <a:off x="3047225" y="984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98" name="Google Shape;1298;p58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99" name="Google Shape;1299;p58"/>
          <p:cNvCxnSpPr>
            <a:stCxn id="1298" idx="0"/>
            <a:endCxn id="12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58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01" name="Google Shape;1301;p58"/>
          <p:cNvCxnSpPr>
            <a:stCxn id="1300" idx="0"/>
            <a:endCxn id="13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58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03" name="Google Shape;1303;p58"/>
          <p:cNvCxnSpPr>
            <a:stCxn id="1302" idx="0"/>
            <a:endCxn id="13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4" name="Google Shape;1304;p58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05" name="Google Shape;1305;p58"/>
          <p:cNvCxnSpPr>
            <a:stCxn id="1304" idx="0"/>
            <a:endCxn id="13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58"/>
          <p:cNvCxnSpPr>
            <a:stCxn id="1298" idx="2"/>
            <a:endCxn id="13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8"/>
          <p:cNvCxnSpPr>
            <a:endCxn id="130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58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58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58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13" name="Google Shape;1313;p58"/>
          <p:cNvCxnSpPr>
            <a:stCxn id="1312" idx="0"/>
            <a:endCxn id="1312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58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58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8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16" name="Google Shape;1316;p58"/>
          <p:cNvCxnSpPr>
            <a:stCxn id="1307" idx="0"/>
            <a:endCxn id="13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58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18" name="Google Shape;1318;p58"/>
          <p:cNvCxnSpPr>
            <a:stCxn id="1317" idx="0"/>
            <a:endCxn id="1317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58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320" name="Google Shape;1320;p58"/>
          <p:cNvCxnSpPr>
            <a:stCxn id="1319" idx="0"/>
            <a:endCxn id="1319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58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321" name="Google Shape;1321;p58"/>
          <p:cNvCxnSpPr>
            <a:stCxn id="1309" idx="0"/>
            <a:endCxn id="130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8"/>
          <p:cNvCxnSpPr>
            <a:stCxn id="1307" idx="3"/>
            <a:endCxn id="1317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58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4" name="Google Shape;1324;p58"/>
          <p:cNvCxnSpPr>
            <a:stCxn id="1319" idx="0"/>
            <a:endCxn id="130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58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58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327" name="Google Shape;1327;p58"/>
          <p:cNvCxnSpPr>
            <a:stCxn id="1326" idx="0"/>
            <a:endCxn id="13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58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9" name="Google Shape;1329;p58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8"/>
          <p:cNvSpPr txBox="1"/>
          <p:nvPr/>
        </p:nvSpPr>
        <p:spPr>
          <a:xfrm>
            <a:off x="4395825" y="10374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331" name="Google Shape;1331;p58"/>
          <p:cNvSpPr txBox="1"/>
          <p:nvPr/>
        </p:nvSpPr>
        <p:spPr>
          <a:xfrm>
            <a:off x="7093100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332" name="Google Shape;1332;p58"/>
          <p:cNvSpPr txBox="1"/>
          <p:nvPr/>
        </p:nvSpPr>
        <p:spPr>
          <a:xfrm>
            <a:off x="5744475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338" name="Google Shape;1338;p59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39" name="Google Shape;1339;p59"/>
          <p:cNvCxnSpPr>
            <a:stCxn id="1338" idx="0"/>
            <a:endCxn id="13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59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41" name="Google Shape;1341;p59"/>
          <p:cNvCxnSpPr>
            <a:stCxn id="1340" idx="0"/>
            <a:endCxn id="13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59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43" name="Google Shape;1343;p59"/>
          <p:cNvCxnSpPr>
            <a:stCxn id="1342" idx="0"/>
            <a:endCxn id="13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59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45" name="Google Shape;1345;p59"/>
          <p:cNvCxnSpPr>
            <a:stCxn id="1344" idx="0"/>
            <a:endCxn id="13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9"/>
          <p:cNvCxnSpPr>
            <a:stCxn id="1338" idx="2"/>
            <a:endCxn id="134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59"/>
          <p:cNvCxnSpPr>
            <a:endCxn id="134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9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59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2" name="Google Shape;1352;p59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53" name="Google Shape;1353;p59"/>
          <p:cNvCxnSpPr>
            <a:stCxn id="1352" idx="0"/>
            <a:endCxn id="1352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59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5" name="Google Shape;1355;p59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9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56" name="Google Shape;1356;p59"/>
          <p:cNvCxnSpPr>
            <a:stCxn id="1347" idx="0"/>
            <a:endCxn id="134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59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58" name="Google Shape;1358;p59"/>
          <p:cNvCxnSpPr>
            <a:stCxn id="1357" idx="0"/>
            <a:endCxn id="1357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59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360" name="Google Shape;1360;p59"/>
          <p:cNvCxnSpPr>
            <a:stCxn id="1359" idx="0"/>
            <a:endCxn id="1359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59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361" name="Google Shape;1361;p59"/>
          <p:cNvCxnSpPr>
            <a:stCxn id="1349" idx="0"/>
            <a:endCxn id="134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9"/>
          <p:cNvCxnSpPr>
            <a:stCxn id="1347" idx="3"/>
            <a:endCxn id="1357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59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9"/>
          <p:cNvCxnSpPr>
            <a:stCxn id="1359" idx="0"/>
            <a:endCxn id="134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59"/>
          <p:cNvCxnSpPr>
            <a:stCxn id="1349" idx="0"/>
            <a:endCxn id="134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59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367" name="Google Shape;1367;p59"/>
          <p:cNvCxnSpPr>
            <a:stCxn id="1366" idx="0"/>
            <a:endCxn id="13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59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59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59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371" name="Google Shape;1371;p59"/>
          <p:cNvSpPr txBox="1"/>
          <p:nvPr/>
        </p:nvSpPr>
        <p:spPr>
          <a:xfrm>
            <a:off x="7093100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372" name="Google Shape;1372;p59"/>
          <p:cNvSpPr txBox="1"/>
          <p:nvPr/>
        </p:nvSpPr>
        <p:spPr>
          <a:xfrm>
            <a:off x="439582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378" name="Google Shape;1378;p60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79" name="Google Shape;1379;p60"/>
          <p:cNvCxnSpPr>
            <a:stCxn id="1378" idx="0"/>
            <a:endCxn id="13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60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81" name="Google Shape;1381;p60"/>
          <p:cNvCxnSpPr>
            <a:stCxn id="1380" idx="0"/>
            <a:endCxn id="13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60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83" name="Google Shape;1383;p60"/>
          <p:cNvCxnSpPr>
            <a:stCxn id="1382" idx="0"/>
            <a:endCxn id="13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60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85" name="Google Shape;1385;p60"/>
          <p:cNvCxnSpPr>
            <a:stCxn id="1384" idx="0"/>
            <a:endCxn id="13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60"/>
          <p:cNvCxnSpPr>
            <a:stCxn id="1378" idx="2"/>
            <a:endCxn id="138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60"/>
          <p:cNvCxnSpPr>
            <a:endCxn id="138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60"/>
          <p:cNvCxnSpPr>
            <a:endCxn id="139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60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60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94" name="Google Shape;1394;p60"/>
          <p:cNvCxnSpPr>
            <a:stCxn id="1393" idx="0"/>
            <a:endCxn id="139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60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60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0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97" name="Google Shape;1397;p60"/>
          <p:cNvCxnSpPr>
            <a:stCxn id="1387" idx="0"/>
            <a:endCxn id="138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60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99" name="Google Shape;1399;p60"/>
          <p:cNvCxnSpPr>
            <a:stCxn id="1398" idx="0"/>
            <a:endCxn id="139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60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01" name="Google Shape;1401;p60"/>
          <p:cNvCxnSpPr>
            <a:stCxn id="1400" idx="0"/>
            <a:endCxn id="140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60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02" name="Google Shape;1402;p60"/>
          <p:cNvCxnSpPr>
            <a:stCxn id="1389" idx="0"/>
            <a:endCxn id="138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60"/>
          <p:cNvCxnSpPr>
            <a:stCxn id="1387" idx="3"/>
            <a:endCxn id="139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60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5" name="Google Shape;1405;p60"/>
          <p:cNvCxnSpPr>
            <a:stCxn id="1400" idx="0"/>
            <a:endCxn id="138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60"/>
          <p:cNvCxnSpPr>
            <a:stCxn id="1389" idx="0"/>
            <a:endCxn id="138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60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07" name="Google Shape;1407;p60"/>
          <p:cNvCxnSpPr>
            <a:stCxn id="1391" idx="0"/>
            <a:endCxn id="139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60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60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60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11" name="Google Shape;1411;p60"/>
          <p:cNvSpPr txBox="1"/>
          <p:nvPr/>
        </p:nvSpPr>
        <p:spPr>
          <a:xfrm>
            <a:off x="8421025" y="45639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12" name="Google Shape;1412;p60"/>
          <p:cNvSpPr txBox="1"/>
          <p:nvPr/>
        </p:nvSpPr>
        <p:spPr>
          <a:xfrm>
            <a:off x="7182500" y="45201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18" name="Google Shape;1418;p61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19" name="Google Shape;1419;p61"/>
          <p:cNvCxnSpPr>
            <a:stCxn id="1418" idx="0"/>
            <a:endCxn id="14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61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421" name="Google Shape;1421;p61"/>
          <p:cNvCxnSpPr>
            <a:stCxn id="1420" idx="0"/>
            <a:endCxn id="14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61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423" name="Google Shape;1423;p61"/>
          <p:cNvCxnSpPr>
            <a:stCxn id="1422" idx="0"/>
            <a:endCxn id="14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61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425" name="Google Shape;1425;p61"/>
          <p:cNvCxnSpPr>
            <a:stCxn id="1424" idx="0"/>
            <a:endCxn id="14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61"/>
          <p:cNvCxnSpPr>
            <a:stCxn id="1418" idx="2"/>
            <a:endCxn id="14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61"/>
          <p:cNvCxnSpPr>
            <a:endCxn id="142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61"/>
          <p:cNvCxnSpPr>
            <a:endCxn id="143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61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61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434" name="Google Shape;1434;p61"/>
          <p:cNvCxnSpPr>
            <a:stCxn id="1433" idx="0"/>
            <a:endCxn id="143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61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61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1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37" name="Google Shape;1437;p61"/>
          <p:cNvCxnSpPr>
            <a:stCxn id="1427" idx="0"/>
            <a:endCxn id="14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61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439" name="Google Shape;1439;p61"/>
          <p:cNvCxnSpPr>
            <a:stCxn id="1438" idx="0"/>
            <a:endCxn id="143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61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41" name="Google Shape;1441;p61"/>
          <p:cNvCxnSpPr>
            <a:stCxn id="1440" idx="0"/>
            <a:endCxn id="144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61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42" name="Google Shape;1442;p61"/>
          <p:cNvCxnSpPr>
            <a:stCxn id="1429" idx="0"/>
            <a:endCxn id="142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61"/>
          <p:cNvCxnSpPr>
            <a:stCxn id="1427" idx="3"/>
            <a:endCxn id="143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61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61"/>
          <p:cNvCxnSpPr>
            <a:stCxn id="1440" idx="0"/>
            <a:endCxn id="142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61"/>
          <p:cNvCxnSpPr>
            <a:stCxn id="1429" idx="0"/>
            <a:endCxn id="142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1" name="Google Shape;1431;p61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47" name="Google Shape;1447;p61"/>
          <p:cNvCxnSpPr>
            <a:stCxn id="1431" idx="0"/>
            <a:endCxn id="143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1"/>
          <p:cNvCxnSpPr>
            <a:endCxn id="142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61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61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51" name="Google Shape;1451;p61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52" name="Google Shape;1452;p61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Append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3" name="Google Shape;113;p17"/>
          <p:cNvCxnSpPr>
            <a:stCxn id="112" idx="0"/>
            <a:endCxn id="112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15" name="Google Shape;115;p17"/>
          <p:cNvCxnSpPr>
            <a:stCxn id="114" idx="0"/>
            <a:endCxn id="114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17" name="Google Shape;117;p17"/>
          <p:cNvCxnSpPr>
            <a:stCxn id="116" idx="0"/>
            <a:endCxn id="116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19" name="Google Shape;119;p17"/>
          <p:cNvCxnSpPr>
            <a:stCxn id="118" idx="0"/>
            <a:endCxn id="118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2" idx="3"/>
            <a:endCxn id="114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28" name="Google Shape;128;p17"/>
          <p:cNvCxnSpPr>
            <a:stCxn id="127" idx="0"/>
            <a:endCxn id="127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58" name="Google Shape;1458;p62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59" name="Google Shape;1459;p62"/>
          <p:cNvCxnSpPr>
            <a:stCxn id="1458" idx="0"/>
            <a:endCxn id="14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62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461" name="Google Shape;1461;p62"/>
          <p:cNvCxnSpPr>
            <a:stCxn id="1460" idx="0"/>
            <a:endCxn id="14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62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463" name="Google Shape;1463;p62"/>
          <p:cNvCxnSpPr>
            <a:stCxn id="1462" idx="0"/>
            <a:endCxn id="14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62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465" name="Google Shape;1465;p62"/>
          <p:cNvCxnSpPr>
            <a:stCxn id="1464" idx="0"/>
            <a:endCxn id="14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62"/>
          <p:cNvCxnSpPr>
            <a:stCxn id="1458" idx="2"/>
            <a:endCxn id="14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62"/>
          <p:cNvCxnSpPr>
            <a:endCxn id="146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62"/>
          <p:cNvCxnSpPr>
            <a:endCxn id="147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62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3" name="Google Shape;1473;p62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474" name="Google Shape;1474;p62"/>
          <p:cNvCxnSpPr>
            <a:stCxn id="1473" idx="0"/>
            <a:endCxn id="147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62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6" name="Google Shape;1476;p62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62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77" name="Google Shape;1477;p62"/>
          <p:cNvCxnSpPr>
            <a:stCxn id="1467" idx="0"/>
            <a:endCxn id="14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62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479" name="Google Shape;1479;p62"/>
          <p:cNvCxnSpPr>
            <a:stCxn id="1478" idx="0"/>
            <a:endCxn id="147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2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81" name="Google Shape;1481;p62"/>
          <p:cNvCxnSpPr>
            <a:stCxn id="1480" idx="0"/>
            <a:endCxn id="148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62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82" name="Google Shape;1482;p62"/>
          <p:cNvCxnSpPr>
            <a:stCxn id="1469" idx="0"/>
            <a:endCxn id="146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62"/>
          <p:cNvCxnSpPr>
            <a:stCxn id="1467" idx="3"/>
            <a:endCxn id="147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62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62"/>
          <p:cNvCxnSpPr>
            <a:stCxn id="1480" idx="0"/>
            <a:endCxn id="146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62"/>
          <p:cNvCxnSpPr>
            <a:stCxn id="1469" idx="0"/>
            <a:endCxn id="146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1" name="Google Shape;1471;p62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87" name="Google Shape;1487;p62"/>
          <p:cNvCxnSpPr>
            <a:stCxn id="1471" idx="0"/>
            <a:endCxn id="147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62"/>
          <p:cNvCxnSpPr>
            <a:endCxn id="146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9" name="Google Shape;1489;p62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2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91" name="Google Shape;1491;p62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92" name="Google Shape;1492;p62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98" name="Google Shape;1498;p63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99" name="Google Shape;1499;p63"/>
          <p:cNvCxnSpPr>
            <a:stCxn id="1498" idx="0"/>
            <a:endCxn id="14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Google Shape;1500;p63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501" name="Google Shape;1501;p63"/>
          <p:cNvCxnSpPr>
            <a:stCxn id="1500" idx="0"/>
            <a:endCxn id="15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63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503" name="Google Shape;1503;p63"/>
          <p:cNvCxnSpPr>
            <a:stCxn id="1502" idx="0"/>
            <a:endCxn id="15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4" name="Google Shape;1504;p63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505" name="Google Shape;1505;p63"/>
          <p:cNvCxnSpPr>
            <a:stCxn id="1504" idx="0"/>
            <a:endCxn id="15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63"/>
          <p:cNvCxnSpPr>
            <a:stCxn id="1498" idx="2"/>
            <a:endCxn id="15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63"/>
          <p:cNvCxnSpPr>
            <a:endCxn id="150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63"/>
          <p:cNvCxnSpPr>
            <a:endCxn id="151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63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63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514" name="Google Shape;1514;p63"/>
          <p:cNvCxnSpPr>
            <a:stCxn id="1513" idx="0"/>
            <a:endCxn id="151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63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6" name="Google Shape;1516;p63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63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17" name="Google Shape;1517;p63"/>
          <p:cNvCxnSpPr>
            <a:stCxn id="1507" idx="0"/>
            <a:endCxn id="15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3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519" name="Google Shape;1519;p63"/>
          <p:cNvCxnSpPr>
            <a:stCxn id="1518" idx="0"/>
            <a:endCxn id="151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63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521" name="Google Shape;1521;p63"/>
          <p:cNvCxnSpPr>
            <a:stCxn id="1520" idx="0"/>
            <a:endCxn id="152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3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522" name="Google Shape;1522;p63"/>
          <p:cNvCxnSpPr>
            <a:stCxn id="1509" idx="0"/>
            <a:endCxn id="150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63"/>
          <p:cNvCxnSpPr>
            <a:stCxn id="1507" idx="3"/>
            <a:endCxn id="151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63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63"/>
          <p:cNvCxnSpPr>
            <a:stCxn id="1520" idx="0"/>
            <a:endCxn id="150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6" name="Google Shape;1526;p63"/>
          <p:cNvCxnSpPr>
            <a:stCxn id="1509" idx="0"/>
            <a:endCxn id="150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63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527" name="Google Shape;1527;p63"/>
          <p:cNvCxnSpPr>
            <a:stCxn id="1511" idx="0"/>
            <a:endCxn id="151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3"/>
          <p:cNvCxnSpPr>
            <a:endCxn id="150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63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3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531" name="Google Shape;1531;p63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532" name="Google Shape;1532;p63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Find Nth-to-last Node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</a:t>
            </a:r>
            <a:endParaRPr/>
          </a:p>
        </p:txBody>
      </p:sp>
      <p:sp>
        <p:nvSpPr>
          <p:cNvPr id="1543" name="Google Shape;1543;p65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44" name="Google Shape;1544;p65"/>
          <p:cNvCxnSpPr>
            <a:stCxn id="1543" idx="0"/>
            <a:endCxn id="154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65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46" name="Google Shape;1546;p65"/>
          <p:cNvCxnSpPr>
            <a:stCxn id="1545" idx="0"/>
            <a:endCxn id="154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7" name="Google Shape;1547;p65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48" name="Google Shape;1548;p65"/>
          <p:cNvCxnSpPr>
            <a:stCxn id="1547" idx="0"/>
            <a:endCxn id="154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65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50" name="Google Shape;1550;p65"/>
          <p:cNvCxnSpPr>
            <a:stCxn id="1549" idx="0"/>
            <a:endCxn id="154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65"/>
          <p:cNvCxnSpPr>
            <a:stCxn id="1543" idx="3"/>
            <a:endCxn id="154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2" name="Google Shape;1552;p65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65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65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5" name="Google Shape;1555;p65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65"/>
          <p:cNvSpPr txBox="1"/>
          <p:nvPr/>
        </p:nvSpPr>
        <p:spPr>
          <a:xfrm>
            <a:off x="664800" y="3376525"/>
            <a:ext cx="2431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to last node: (n = 2)</a:t>
            </a:r>
            <a:endParaRPr/>
          </a:p>
        </p:txBody>
      </p:sp>
      <p:sp>
        <p:nvSpPr>
          <p:cNvPr id="1557" name="Google Shape;1557;p65"/>
          <p:cNvSpPr/>
          <p:nvPr/>
        </p:nvSpPr>
        <p:spPr>
          <a:xfrm>
            <a:off x="1957339" y="371762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58" name="Google Shape;1558;p65"/>
          <p:cNvCxnSpPr>
            <a:stCxn id="1557" idx="0"/>
            <a:endCxn id="1557" idx="2"/>
          </p:cNvCxnSpPr>
          <p:nvPr/>
        </p:nvCxnSpPr>
        <p:spPr>
          <a:xfrm>
            <a:off x="2464189" y="37176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1</a:t>
            </a:r>
            <a:endParaRPr/>
          </a:p>
        </p:txBody>
      </p:sp>
      <p:sp>
        <p:nvSpPr>
          <p:cNvPr id="1564" name="Google Shape;1564;p66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65" name="Google Shape;1565;p66"/>
          <p:cNvCxnSpPr>
            <a:stCxn id="1564" idx="0"/>
            <a:endCxn id="1564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66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67" name="Google Shape;1567;p66"/>
          <p:cNvCxnSpPr>
            <a:stCxn id="1566" idx="0"/>
            <a:endCxn id="1566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66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69" name="Google Shape;1569;p66"/>
          <p:cNvCxnSpPr>
            <a:stCxn id="1568" idx="0"/>
            <a:endCxn id="1568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66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71" name="Google Shape;1571;p66"/>
          <p:cNvCxnSpPr>
            <a:stCxn id="1570" idx="0"/>
            <a:endCxn id="1570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66"/>
          <p:cNvCxnSpPr>
            <a:stCxn id="1564" idx="3"/>
            <a:endCxn id="1566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66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66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66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6" name="Google Shape;1576;p66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6"/>
          <p:cNvSpPr txBox="1"/>
          <p:nvPr/>
        </p:nvSpPr>
        <p:spPr>
          <a:xfrm>
            <a:off x="796025" y="312285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length of linked list.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Count down from the total length until “n” is reached.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583" name="Google Shape;1583;p67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84" name="Google Shape;1584;p67"/>
          <p:cNvCxnSpPr>
            <a:stCxn id="1583" idx="0"/>
            <a:endCxn id="158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5" name="Google Shape;1585;p67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86" name="Google Shape;1586;p67"/>
          <p:cNvCxnSpPr>
            <a:stCxn id="1585" idx="0"/>
            <a:endCxn id="158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67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88" name="Google Shape;1588;p67"/>
          <p:cNvCxnSpPr>
            <a:stCxn id="1587" idx="0"/>
            <a:endCxn id="158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9" name="Google Shape;1589;p67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90" name="Google Shape;1590;p67"/>
          <p:cNvCxnSpPr>
            <a:stCxn id="1589" idx="0"/>
            <a:endCxn id="158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67"/>
          <p:cNvCxnSpPr>
            <a:stCxn id="1583" idx="3"/>
            <a:endCxn id="158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2" name="Google Shape;1592;p67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67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67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5" name="Google Shape;1595;p67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67"/>
          <p:cNvSpPr txBox="1"/>
          <p:nvPr/>
        </p:nvSpPr>
        <p:spPr>
          <a:xfrm>
            <a:off x="796025" y="312285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Two pointers: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P: head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Q: n nodes beyond head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02" name="Google Shape;1602;p68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03" name="Google Shape;1603;p68"/>
          <p:cNvCxnSpPr>
            <a:stCxn id="1602" idx="0"/>
            <a:endCxn id="1602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68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05" name="Google Shape;1605;p68"/>
          <p:cNvCxnSpPr>
            <a:stCxn id="1604" idx="0"/>
            <a:endCxn id="1604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68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07" name="Google Shape;1607;p68"/>
          <p:cNvCxnSpPr>
            <a:stCxn id="1606" idx="0"/>
            <a:endCxn id="1606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8" name="Google Shape;1608;p68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09" name="Google Shape;1609;p68"/>
          <p:cNvCxnSpPr>
            <a:stCxn id="1608" idx="0"/>
            <a:endCxn id="1608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68"/>
          <p:cNvCxnSpPr>
            <a:stCxn id="1602" idx="3"/>
            <a:endCxn id="1604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68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68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3" name="Google Shape;1613;p68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4" name="Google Shape;1614;p68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8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16" name="Google Shape;1616;p68"/>
          <p:cNvCxnSpPr>
            <a:endCxn id="1602" idx="2"/>
          </p:cNvCxnSpPr>
          <p:nvPr/>
        </p:nvCxnSpPr>
        <p:spPr>
          <a:xfrm flipH="1" rot="10800000">
            <a:off x="1067325" y="2789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68"/>
          <p:cNvCxnSpPr/>
          <p:nvPr/>
        </p:nvCxnSpPr>
        <p:spPr>
          <a:xfrm flipH="1" rot="10800000">
            <a:off x="4863100" y="2789475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68"/>
          <p:cNvSpPr txBox="1"/>
          <p:nvPr/>
        </p:nvSpPr>
        <p:spPr>
          <a:xfrm>
            <a:off x="834850" y="3254050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19" name="Google Shape;1619;p68"/>
          <p:cNvSpPr txBox="1"/>
          <p:nvPr/>
        </p:nvSpPr>
        <p:spPr>
          <a:xfrm>
            <a:off x="4630775" y="3192763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25" name="Google Shape;1625;p69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26" name="Google Shape;1626;p69"/>
          <p:cNvCxnSpPr>
            <a:stCxn id="1625" idx="0"/>
            <a:endCxn id="1625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69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28" name="Google Shape;1628;p69"/>
          <p:cNvCxnSpPr>
            <a:stCxn id="1627" idx="0"/>
            <a:endCxn id="1627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9" name="Google Shape;1629;p69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30" name="Google Shape;1630;p69"/>
          <p:cNvCxnSpPr>
            <a:stCxn id="1629" idx="0"/>
            <a:endCxn id="1629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69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32" name="Google Shape;1632;p69"/>
          <p:cNvCxnSpPr>
            <a:stCxn id="1631" idx="0"/>
            <a:endCxn id="1631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69"/>
          <p:cNvCxnSpPr>
            <a:stCxn id="1625" idx="3"/>
            <a:endCxn id="1627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69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69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69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7" name="Google Shape;1637;p69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9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39" name="Google Shape;1639;p69"/>
          <p:cNvCxnSpPr/>
          <p:nvPr/>
        </p:nvCxnSpPr>
        <p:spPr>
          <a:xfrm flipH="1" rot="10800000">
            <a:off x="2967175" y="2789475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69"/>
          <p:cNvCxnSpPr/>
          <p:nvPr/>
        </p:nvCxnSpPr>
        <p:spPr>
          <a:xfrm flipH="1" rot="10800000">
            <a:off x="6759075" y="274585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1" name="Google Shape;1641;p69"/>
          <p:cNvSpPr txBox="1"/>
          <p:nvPr/>
        </p:nvSpPr>
        <p:spPr>
          <a:xfrm>
            <a:off x="2734800" y="3297675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42" name="Google Shape;1642;p69"/>
          <p:cNvSpPr txBox="1"/>
          <p:nvPr/>
        </p:nvSpPr>
        <p:spPr>
          <a:xfrm>
            <a:off x="6526700" y="3210263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48" name="Google Shape;1648;p70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49" name="Google Shape;1649;p70"/>
          <p:cNvCxnSpPr>
            <a:stCxn id="1648" idx="0"/>
            <a:endCxn id="1648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70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51" name="Google Shape;1651;p70"/>
          <p:cNvCxnSpPr>
            <a:stCxn id="1650" idx="0"/>
            <a:endCxn id="1650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2" name="Google Shape;1652;p70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53" name="Google Shape;1653;p70"/>
          <p:cNvCxnSpPr>
            <a:stCxn id="1652" idx="0"/>
            <a:endCxn id="1652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70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55" name="Google Shape;1655;p70"/>
          <p:cNvCxnSpPr>
            <a:stCxn id="1654" idx="0"/>
            <a:endCxn id="1654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70"/>
          <p:cNvCxnSpPr>
            <a:stCxn id="1648" idx="3"/>
            <a:endCxn id="1650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7" name="Google Shape;1657;p70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70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9" name="Google Shape;1659;p70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0" name="Google Shape;1660;p70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0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62" name="Google Shape;1662;p70"/>
          <p:cNvCxnSpPr/>
          <p:nvPr/>
        </p:nvCxnSpPr>
        <p:spPr>
          <a:xfrm flipH="1" rot="10800000">
            <a:off x="4863100" y="2789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70"/>
          <p:cNvCxnSpPr/>
          <p:nvPr/>
        </p:nvCxnSpPr>
        <p:spPr>
          <a:xfrm flipH="1" rot="10800000">
            <a:off x="8550350" y="2754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4" name="Google Shape;1664;p70"/>
          <p:cNvSpPr txBox="1"/>
          <p:nvPr/>
        </p:nvSpPr>
        <p:spPr>
          <a:xfrm>
            <a:off x="4630750" y="3359000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65" name="Google Shape;1665;p70"/>
          <p:cNvSpPr txBox="1"/>
          <p:nvPr/>
        </p:nvSpPr>
        <p:spPr>
          <a:xfrm>
            <a:off x="8318000" y="3262788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Rotate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Append 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5" name="Google Shape;135;p18"/>
          <p:cNvCxnSpPr>
            <a:stCxn id="134" idx="0"/>
            <a:endCxn id="134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37" name="Google Shape;137;p18"/>
          <p:cNvCxnSpPr>
            <a:stCxn id="136" idx="0"/>
            <a:endCxn id="136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39" name="Google Shape;139;p18"/>
          <p:cNvCxnSpPr>
            <a:stCxn id="138" idx="0"/>
            <a:endCxn id="138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41" name="Google Shape;141;p18"/>
          <p:cNvCxnSpPr>
            <a:stCxn id="140" idx="0"/>
            <a:endCxn id="140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4" idx="3"/>
            <a:endCxn id="136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8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/>
          <p:nvPr/>
        </p:nvSpPr>
        <p:spPr>
          <a:xfrm>
            <a:off x="5616740" y="32679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49" name="Google Shape;149;p18"/>
          <p:cNvCxnSpPr>
            <a:stCxn id="148" idx="0"/>
            <a:endCxn id="148" idx="2"/>
          </p:cNvCxnSpPr>
          <p:nvPr/>
        </p:nvCxnSpPr>
        <p:spPr>
          <a:xfrm>
            <a:off x="5982890" y="32679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1394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2" name="Google Shape;152;p18"/>
          <p:cNvCxnSpPr>
            <a:stCxn id="151" idx="0"/>
            <a:endCxn id="151" idx="2"/>
          </p:cNvCxnSpPr>
          <p:nvPr/>
        </p:nvCxnSpPr>
        <p:spPr>
          <a:xfrm>
            <a:off x="5056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/>
          <p:nvPr/>
        </p:nvSpPr>
        <p:spPr>
          <a:xfrm>
            <a:off x="15087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4" name="Google Shape;154;p18"/>
          <p:cNvCxnSpPr>
            <a:stCxn id="153" idx="0"/>
            <a:endCxn id="153" idx="2"/>
          </p:cNvCxnSpPr>
          <p:nvPr/>
        </p:nvCxnSpPr>
        <p:spPr>
          <a:xfrm>
            <a:off x="18749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2878106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6" name="Google Shape;156;p18"/>
          <p:cNvCxnSpPr>
            <a:stCxn id="155" idx="0"/>
            <a:endCxn id="155" idx="2"/>
          </p:cNvCxnSpPr>
          <p:nvPr/>
        </p:nvCxnSpPr>
        <p:spPr>
          <a:xfrm>
            <a:off x="3244256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/>
          <p:nvPr/>
        </p:nvSpPr>
        <p:spPr>
          <a:xfrm>
            <a:off x="4247415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8" name="Google Shape;158;p18"/>
          <p:cNvCxnSpPr>
            <a:stCxn id="157" idx="0"/>
            <a:endCxn id="157" idx="2"/>
          </p:cNvCxnSpPr>
          <p:nvPr/>
        </p:nvCxnSpPr>
        <p:spPr>
          <a:xfrm>
            <a:off x="4613565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51" idx="3"/>
            <a:endCxn id="153" idx="1"/>
          </p:cNvCxnSpPr>
          <p:nvPr/>
        </p:nvCxnSpPr>
        <p:spPr>
          <a:xfrm>
            <a:off x="871788" y="385175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2240981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3610290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497961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634896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/>
          <p:nvPr/>
        </p:nvSpPr>
        <p:spPr>
          <a:xfrm>
            <a:off x="6986067" y="342243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66" name="Google Shape;166;p18"/>
          <p:cNvCxnSpPr>
            <a:stCxn id="165" idx="0"/>
            <a:endCxn id="165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72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676" name="Google Shape;1676;p72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77" name="Google Shape;1677;p72"/>
          <p:cNvCxnSpPr>
            <a:stCxn id="1676" idx="0"/>
            <a:endCxn id="1676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72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679" name="Google Shape;1679;p72"/>
          <p:cNvCxnSpPr>
            <a:stCxn id="1678" idx="0"/>
            <a:endCxn id="1678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72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681" name="Google Shape;1681;p72"/>
          <p:cNvCxnSpPr>
            <a:stCxn id="1680" idx="0"/>
            <a:endCxn id="1680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2" name="Google Shape;1682;p72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683" name="Google Shape;1683;p72"/>
          <p:cNvCxnSpPr>
            <a:stCxn id="1682" idx="0"/>
            <a:endCxn id="1682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72"/>
          <p:cNvCxnSpPr>
            <a:stCxn id="1676" idx="3"/>
            <a:endCxn id="1678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72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6" name="Google Shape;1686;p72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7" name="Google Shape;1687;p72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8" name="Google Shape;1688;p72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689" name="Google Shape;1689;p72"/>
          <p:cNvCxnSpPr>
            <a:stCxn id="1688" idx="0"/>
            <a:endCxn id="1688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72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72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2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693" name="Google Shape;1693;p72"/>
          <p:cNvCxnSpPr>
            <a:stCxn id="1692" idx="0"/>
            <a:endCxn id="1692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72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73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00" name="Google Shape;1700;p73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01" name="Google Shape;1701;p73"/>
          <p:cNvCxnSpPr>
            <a:stCxn id="1700" idx="0"/>
            <a:endCxn id="170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2" name="Google Shape;1702;p73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03" name="Google Shape;1703;p73"/>
          <p:cNvCxnSpPr>
            <a:stCxn id="1702" idx="0"/>
            <a:endCxn id="170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73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05" name="Google Shape;1705;p73"/>
          <p:cNvCxnSpPr>
            <a:stCxn id="1704" idx="0"/>
            <a:endCxn id="170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73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07" name="Google Shape;1707;p73"/>
          <p:cNvCxnSpPr>
            <a:stCxn id="1706" idx="0"/>
            <a:endCxn id="170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73"/>
          <p:cNvCxnSpPr>
            <a:stCxn id="1700" idx="3"/>
            <a:endCxn id="170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73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73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1" name="Google Shape;1711;p73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2" name="Google Shape;1712;p73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13" name="Google Shape;1713;p73"/>
          <p:cNvCxnSpPr>
            <a:stCxn id="1712" idx="0"/>
            <a:endCxn id="171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73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5" name="Google Shape;1715;p73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17" name="Google Shape;1717;p73"/>
          <p:cNvCxnSpPr>
            <a:stCxn id="1716" idx="0"/>
            <a:endCxn id="1716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73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9" name="Google Shape;1719;p73"/>
          <p:cNvSpPr/>
          <p:nvPr/>
        </p:nvSpPr>
        <p:spPr>
          <a:xfrm>
            <a:off x="18623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20" name="Google Shape;1720;p73"/>
          <p:cNvCxnSpPr>
            <a:stCxn id="1719" idx="0"/>
            <a:endCxn id="1719" idx="2"/>
          </p:cNvCxnSpPr>
          <p:nvPr/>
        </p:nvCxnSpPr>
        <p:spPr>
          <a:xfrm>
            <a:off x="54683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1" name="Google Shape;1721;p73"/>
          <p:cNvSpPr/>
          <p:nvPr/>
        </p:nvSpPr>
        <p:spPr>
          <a:xfrm>
            <a:off x="1534844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22" name="Google Shape;1722;p73"/>
          <p:cNvCxnSpPr>
            <a:stCxn id="1721" idx="0"/>
            <a:endCxn id="1721" idx="2"/>
          </p:cNvCxnSpPr>
          <p:nvPr/>
        </p:nvCxnSpPr>
        <p:spPr>
          <a:xfrm>
            <a:off x="1895444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73"/>
          <p:cNvSpPr/>
          <p:nvPr/>
        </p:nvSpPr>
        <p:spPr>
          <a:xfrm>
            <a:off x="288346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/>
          </a:p>
        </p:txBody>
      </p:sp>
      <p:cxnSp>
        <p:nvCxnSpPr>
          <p:cNvPr id="1724" name="Google Shape;1724;p73"/>
          <p:cNvCxnSpPr>
            <a:stCxn id="1723" idx="0"/>
            <a:endCxn id="1723" idx="2"/>
          </p:cNvCxnSpPr>
          <p:nvPr/>
        </p:nvCxnSpPr>
        <p:spPr>
          <a:xfrm>
            <a:off x="324406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5" name="Google Shape;1725;p73"/>
          <p:cNvSpPr/>
          <p:nvPr/>
        </p:nvSpPr>
        <p:spPr>
          <a:xfrm>
            <a:off x="4232083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26" name="Google Shape;1726;p73"/>
          <p:cNvCxnSpPr>
            <a:stCxn id="1725" idx="0"/>
            <a:endCxn id="1725" idx="2"/>
          </p:cNvCxnSpPr>
          <p:nvPr/>
        </p:nvCxnSpPr>
        <p:spPr>
          <a:xfrm>
            <a:off x="4592683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73"/>
          <p:cNvCxnSpPr>
            <a:stCxn id="1719" idx="3"/>
            <a:endCxn id="1721" idx="1"/>
          </p:cNvCxnSpPr>
          <p:nvPr/>
        </p:nvCxnSpPr>
        <p:spPr>
          <a:xfrm>
            <a:off x="907438" y="33537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8" name="Google Shape;1728;p73"/>
          <p:cNvCxnSpPr/>
          <p:nvPr/>
        </p:nvCxnSpPr>
        <p:spPr>
          <a:xfrm>
            <a:off x="2255972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9" name="Google Shape;1729;p73"/>
          <p:cNvCxnSpPr/>
          <p:nvPr/>
        </p:nvCxnSpPr>
        <p:spPr>
          <a:xfrm>
            <a:off x="3604587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0" name="Google Shape;1730;p73"/>
          <p:cNvCxnSpPr/>
          <p:nvPr/>
        </p:nvCxnSpPr>
        <p:spPr>
          <a:xfrm>
            <a:off x="4953218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1" name="Google Shape;1731;p73"/>
          <p:cNvSpPr/>
          <p:nvPr/>
        </p:nvSpPr>
        <p:spPr>
          <a:xfrm>
            <a:off x="558070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32" name="Google Shape;1732;p73"/>
          <p:cNvCxnSpPr>
            <a:stCxn id="1731" idx="0"/>
            <a:endCxn id="1731" idx="2"/>
          </p:cNvCxnSpPr>
          <p:nvPr/>
        </p:nvCxnSpPr>
        <p:spPr>
          <a:xfrm>
            <a:off x="594130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73"/>
          <p:cNvCxnSpPr/>
          <p:nvPr/>
        </p:nvCxnSpPr>
        <p:spPr>
          <a:xfrm>
            <a:off x="6301843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4" name="Google Shape;1734;p73"/>
          <p:cNvSpPr/>
          <p:nvPr/>
        </p:nvSpPr>
        <p:spPr>
          <a:xfrm>
            <a:off x="8277963" y="30231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73"/>
          <p:cNvSpPr/>
          <p:nvPr/>
        </p:nvSpPr>
        <p:spPr>
          <a:xfrm>
            <a:off x="6929333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36" name="Google Shape;1736;p73"/>
          <p:cNvCxnSpPr>
            <a:stCxn id="1735" idx="0"/>
            <a:endCxn id="1735" idx="2"/>
          </p:cNvCxnSpPr>
          <p:nvPr/>
        </p:nvCxnSpPr>
        <p:spPr>
          <a:xfrm>
            <a:off x="7289933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73"/>
          <p:cNvCxnSpPr/>
          <p:nvPr/>
        </p:nvCxnSpPr>
        <p:spPr>
          <a:xfrm>
            <a:off x="7650468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73"/>
          <p:cNvSpPr txBox="1"/>
          <p:nvPr/>
        </p:nvSpPr>
        <p:spPr>
          <a:xfrm>
            <a:off x="1836975" y="2326825"/>
            <a:ext cx="15657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k = 4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4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45" name="Google Shape;1745;p74"/>
          <p:cNvCxnSpPr>
            <a:stCxn id="1744" idx="0"/>
            <a:endCxn id="1744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74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47" name="Google Shape;1747;p74"/>
          <p:cNvCxnSpPr>
            <a:stCxn id="1746" idx="0"/>
            <a:endCxn id="1746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8" name="Google Shape;1748;p74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49" name="Google Shape;1749;p74"/>
          <p:cNvCxnSpPr>
            <a:stCxn id="1748" idx="0"/>
            <a:endCxn id="1748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0" name="Google Shape;1750;p74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51" name="Google Shape;1751;p74"/>
          <p:cNvCxnSpPr>
            <a:stCxn id="1750" idx="0"/>
            <a:endCxn id="1750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74"/>
          <p:cNvCxnSpPr>
            <a:stCxn id="1744" idx="3"/>
            <a:endCxn id="1746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74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74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Google Shape;1755;p74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57" name="Google Shape;1757;p74"/>
          <p:cNvCxnSpPr>
            <a:stCxn id="1756" idx="0"/>
            <a:endCxn id="1756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74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9" name="Google Shape;1759;p74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74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61" name="Google Shape;1761;p74"/>
          <p:cNvCxnSpPr>
            <a:stCxn id="1760" idx="0"/>
            <a:endCxn id="1760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74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3" name="Google Shape;1763;p74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764" name="Google Shape;1764;p74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765" name="Google Shape;1765;p74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66" name="Google Shape;1766;p74"/>
          <p:cNvSpPr txBox="1"/>
          <p:nvPr/>
        </p:nvSpPr>
        <p:spPr>
          <a:xfrm>
            <a:off x="4391700" y="26909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75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72" name="Google Shape;1772;p75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73" name="Google Shape;1773;p75"/>
          <p:cNvCxnSpPr>
            <a:stCxn id="1772" idx="0"/>
            <a:endCxn id="1772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4" name="Google Shape;1774;p75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75" name="Google Shape;1775;p75"/>
          <p:cNvCxnSpPr>
            <a:stCxn id="1774" idx="0"/>
            <a:endCxn id="1774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6" name="Google Shape;1776;p75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77" name="Google Shape;1777;p75"/>
          <p:cNvCxnSpPr>
            <a:stCxn id="1776" idx="0"/>
            <a:endCxn id="1776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Google Shape;1778;p75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79" name="Google Shape;1779;p75"/>
          <p:cNvCxnSpPr>
            <a:stCxn id="1778" idx="0"/>
            <a:endCxn id="1778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75"/>
          <p:cNvCxnSpPr>
            <a:stCxn id="1772" idx="3"/>
            <a:endCxn id="1774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75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75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75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4" name="Google Shape;1784;p75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85" name="Google Shape;1785;p75"/>
          <p:cNvCxnSpPr>
            <a:stCxn id="1784" idx="0"/>
            <a:endCxn id="1784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75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7" name="Google Shape;1787;p75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89" name="Google Shape;1789;p75"/>
          <p:cNvCxnSpPr>
            <a:stCxn id="1788" idx="0"/>
            <a:endCxn id="1788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75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Google Shape;1791;p75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792" name="Google Shape;1792;p75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793" name="Google Shape;1793;p75"/>
          <p:cNvSpPr txBox="1"/>
          <p:nvPr/>
        </p:nvSpPr>
        <p:spPr>
          <a:xfrm>
            <a:off x="7106800" y="22098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794" name="Google Shape;1794;p75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76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800" name="Google Shape;1800;p76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801" name="Google Shape;1801;p76"/>
          <p:cNvCxnSpPr>
            <a:stCxn id="1800" idx="0"/>
            <a:endCxn id="180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76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803" name="Google Shape;1803;p76"/>
          <p:cNvCxnSpPr>
            <a:stCxn id="1802" idx="0"/>
            <a:endCxn id="180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76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805" name="Google Shape;1805;p76"/>
          <p:cNvCxnSpPr>
            <a:stCxn id="1804" idx="0"/>
            <a:endCxn id="180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76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807" name="Google Shape;1807;p76"/>
          <p:cNvCxnSpPr>
            <a:stCxn id="1806" idx="0"/>
            <a:endCxn id="180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76"/>
          <p:cNvCxnSpPr>
            <a:stCxn id="1800" idx="3"/>
            <a:endCxn id="180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9" name="Google Shape;1809;p76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0" name="Google Shape;1810;p76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Google Shape;1811;p76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2" name="Google Shape;1812;p76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813" name="Google Shape;1813;p76"/>
          <p:cNvCxnSpPr>
            <a:stCxn id="1812" idx="0"/>
            <a:endCxn id="181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76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5" name="Google Shape;1815;p76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76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817" name="Google Shape;1817;p76"/>
          <p:cNvCxnSpPr>
            <a:stCxn id="1816" idx="0"/>
            <a:endCxn id="1816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76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819" name="Google Shape;1819;p76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820" name="Google Shape;1820;p76"/>
          <p:cNvSpPr txBox="1"/>
          <p:nvPr/>
        </p:nvSpPr>
        <p:spPr>
          <a:xfrm>
            <a:off x="7106800" y="22098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cxnSp>
        <p:nvCxnSpPr>
          <p:cNvPr id="1821" name="Google Shape;1821;p76"/>
          <p:cNvCxnSpPr>
            <a:endCxn id="1800" idx="2"/>
          </p:cNvCxnSpPr>
          <p:nvPr/>
        </p:nvCxnSpPr>
        <p:spPr>
          <a:xfrm rot="10800000">
            <a:off x="544000" y="1988725"/>
            <a:ext cx="72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6"/>
          <p:cNvCxnSpPr>
            <a:stCxn id="1820" idx="0"/>
          </p:cNvCxnSpPr>
          <p:nvPr/>
        </p:nvCxnSpPr>
        <p:spPr>
          <a:xfrm flipH="1">
            <a:off x="577300" y="2209825"/>
            <a:ext cx="67098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76"/>
          <p:cNvCxnSpPr>
            <a:stCxn id="1816" idx="2"/>
            <a:endCxn id="1820" idx="0"/>
          </p:cNvCxnSpPr>
          <p:nvPr/>
        </p:nvCxnSpPr>
        <p:spPr>
          <a:xfrm>
            <a:off x="7287095" y="1988725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76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7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30" name="Google Shape;1830;p77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</a:t>
            </a: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Lists: Josephus Problem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79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41" name="Google Shape;1841;p79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42" name="Google Shape;1842;p79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</a:t>
            </a:r>
            <a:endParaRPr b="1" sz="3000"/>
          </a:p>
        </p:txBody>
      </p:sp>
      <p:sp>
        <p:nvSpPr>
          <p:cNvPr id="1843" name="Google Shape;1843;p79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44" name="Google Shape;1844;p79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4</a:t>
            </a:r>
            <a:endParaRPr b="1" sz="3000"/>
          </a:p>
        </p:txBody>
      </p:sp>
      <p:cxnSp>
        <p:nvCxnSpPr>
          <p:cNvPr id="1845" name="Google Shape;1845;p79"/>
          <p:cNvCxnSpPr>
            <a:stCxn id="1841" idx="2"/>
            <a:endCxn id="1842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6" name="Google Shape;1846;p79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7" name="Google Shape;1847;p79"/>
          <p:cNvCxnSpPr>
            <a:stCxn id="1843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8" name="Google Shape;1848;p79"/>
          <p:cNvCxnSpPr>
            <a:endCxn id="1841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9" name="Google Shape;1849;p79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80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55" name="Google Shape;1855;p80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56" name="Google Shape;1856;p80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57" name="Google Shape;1857;p80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58" name="Google Shape;1858;p80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4</a:t>
            </a:r>
            <a:endParaRPr b="1" sz="3000"/>
          </a:p>
        </p:txBody>
      </p:sp>
      <p:cxnSp>
        <p:nvCxnSpPr>
          <p:cNvPr id="1859" name="Google Shape;1859;p80"/>
          <p:cNvCxnSpPr>
            <a:stCxn id="1855" idx="2"/>
            <a:endCxn id="1856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0" name="Google Shape;1860;p80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1" name="Google Shape;1861;p80"/>
          <p:cNvCxnSpPr>
            <a:stCxn id="1857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2" name="Google Shape;1862;p80"/>
          <p:cNvCxnSpPr>
            <a:endCxn id="1855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3" name="Google Shape;1863;p80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1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69" name="Google Shape;1869;p81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70" name="Google Shape;1870;p81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71" name="Google Shape;1871;p81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72" name="Google Shape;1872;p81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4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1873" name="Google Shape;1873;p81"/>
          <p:cNvCxnSpPr>
            <a:stCxn id="1869" idx="2"/>
            <a:endCxn id="1870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Google Shape;1874;p81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5" name="Google Shape;1875;p81"/>
          <p:cNvCxnSpPr>
            <a:stCxn id="1871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6" name="Google Shape;1876;p81"/>
          <p:cNvCxnSpPr>
            <a:endCxn id="1869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7" name="Google Shape;1877;p81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Prepend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3" name="Google Shape;173;p19"/>
          <p:cNvCxnSpPr>
            <a:stCxn id="172" idx="0"/>
            <a:endCxn id="172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75" name="Google Shape;175;p19"/>
          <p:cNvCxnSpPr>
            <a:stCxn id="174" idx="0"/>
            <a:endCxn id="174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9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77" name="Google Shape;177;p19"/>
          <p:cNvCxnSpPr>
            <a:stCxn id="176" idx="0"/>
            <a:endCxn id="176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79" name="Google Shape;179;p19"/>
          <p:cNvCxnSpPr>
            <a:stCxn id="178" idx="0"/>
            <a:endCxn id="178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72" idx="3"/>
            <a:endCxn id="174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88" name="Google Shape;188;p19"/>
          <p:cNvCxnSpPr>
            <a:stCxn id="187" idx="0"/>
            <a:endCxn id="187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82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83" name="Google Shape;1883;p82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84" name="Google Shape;1884;p82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85" name="Google Shape;1885;p82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3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86" name="Google Shape;1886;p82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4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1887" name="Google Shape;1887;p82"/>
          <p:cNvCxnSpPr>
            <a:stCxn id="1883" idx="2"/>
            <a:endCxn id="1884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82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Google Shape;1889;p82"/>
          <p:cNvCxnSpPr>
            <a:stCxn id="1885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82"/>
          <p:cNvCxnSpPr>
            <a:endCxn id="1883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1" name="Google Shape;1891;p82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8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7" name="Google Shape;1897;p83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</a:t>
            </a: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03" name="Google Shape;1903;p8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04" name="Google Shape;1904;p84"/>
          <p:cNvCxnSpPr>
            <a:stCxn id="1903" idx="0"/>
            <a:endCxn id="1903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84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06" name="Google Shape;1906;p84"/>
          <p:cNvCxnSpPr>
            <a:stCxn id="1905" idx="0"/>
            <a:endCxn id="1905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84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08" name="Google Shape;1908;p84"/>
          <p:cNvCxnSpPr>
            <a:stCxn id="1907" idx="0"/>
            <a:endCxn id="1907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9" name="Google Shape;1909;p84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910" name="Google Shape;1910;p84"/>
          <p:cNvCxnSpPr>
            <a:stCxn id="1909" idx="0"/>
            <a:endCxn id="1909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8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84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84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4" name="Google Shape;1914;p84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5" name="Google Shape;1915;p84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6" name="Google Shape;1916;p8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7" name="Google Shape;1917;p8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18" name="Google Shape;1918;p84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19" name="Google Shape;1919;p84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20" name="Google Shape;1920;p84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1" name="Google Shape;1921;p84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22" name="Google Shape;1922;p84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3" name="Google Shape;1923;p84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4" name="Google Shape;1924;p84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5" name="Google Shape;1925;p8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6" name="Google Shape;1926;p8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8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8" name="Google Shape;1928;p84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9" name="Google Shape;1929;p84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0" name="Google Shape;1930;p84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1" name="Google Shape;1931;p84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2" name="Google Shape;1932;p84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3" name="Google Shape;1933;p84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8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</a:t>
            </a:r>
            <a:r>
              <a:rPr lang="en"/>
              <a:t> Linked Lists: Add after node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44" name="Google Shape;1944;p8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45" name="Google Shape;1945;p86"/>
          <p:cNvCxnSpPr>
            <a:stCxn id="1944" idx="0"/>
            <a:endCxn id="194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6" name="Google Shape;1946;p8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47" name="Google Shape;1947;p86"/>
          <p:cNvCxnSpPr>
            <a:stCxn id="1946" idx="0"/>
            <a:endCxn id="194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86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49" name="Google Shape;1949;p86"/>
          <p:cNvCxnSpPr>
            <a:stCxn id="1948" idx="0"/>
            <a:endCxn id="194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0" name="Google Shape;1950;p86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951" name="Google Shape;1951;p86"/>
          <p:cNvCxnSpPr>
            <a:stCxn id="1950" idx="0"/>
            <a:endCxn id="195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8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6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4" name="Google Shape;1954;p86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5" name="Google Shape;1955;p86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6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8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58" name="Google Shape;1958;p8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59" name="Google Shape;1959;p86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60" name="Google Shape;1960;p86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61" name="Google Shape;1961;p86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2" name="Google Shape;1962;p86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63" name="Google Shape;1963;p86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4" name="Google Shape;1964;p86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5" name="Google Shape;1965;p86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6" name="Google Shape;1966;p8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7" name="Google Shape;1967;p8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8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9" name="Google Shape;1969;p8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0" name="Google Shape;1970;p86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1" name="Google Shape;1971;p86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2" name="Google Shape;1972;p8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3" name="Google Shape;1973;p86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4" name="Google Shape;1974;p86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5" name="Google Shape;1975;p86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976" name="Google Shape;1976;p86"/>
          <p:cNvCxnSpPr>
            <a:stCxn id="1975" idx="0"/>
            <a:endCxn id="1975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82" name="Google Shape;1982;p8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83" name="Google Shape;1983;p87"/>
          <p:cNvCxnSpPr>
            <a:stCxn id="1982" idx="0"/>
            <a:endCxn id="198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87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5" name="Google Shape;1985;p87"/>
          <p:cNvSpPr/>
          <p:nvPr/>
        </p:nvSpPr>
        <p:spPr>
          <a:xfrm>
            <a:off x="3212761" y="198642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6" name="Google Shape;1986;p87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87" name="Google Shape;1987;p87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88" name="Google Shape;1988;p87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89" name="Google Shape;1989;p87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90" name="Google Shape;1990;p87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91" name="Google Shape;1991;p87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92" name="Google Shape;1992;p8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3" name="Google Shape;1993;p8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8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95" name="Google Shape;1995;p87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996" name="Google Shape;1996;p87"/>
          <p:cNvCxnSpPr>
            <a:stCxn id="1995" idx="0"/>
            <a:endCxn id="1995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7" name="Google Shape;1997;p87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“A”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03" name="Google Shape;2003;p8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04" name="Google Shape;2004;p88"/>
          <p:cNvCxnSpPr>
            <a:stCxn id="2003" idx="0"/>
            <a:endCxn id="2003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8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6" name="Google Shape;2006;p88"/>
          <p:cNvSpPr/>
          <p:nvPr/>
        </p:nvSpPr>
        <p:spPr>
          <a:xfrm>
            <a:off x="4831061" y="196302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7" name="Google Shape;2007;p8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08" name="Google Shape;2008;p8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09" name="Google Shape;2009;p88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10" name="Google Shape;2010;p88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1" name="Google Shape;2011;p88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12" name="Google Shape;2012;p88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13" name="Google Shape;2013;p8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8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8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16" name="Google Shape;2016;p88"/>
          <p:cNvSpPr/>
          <p:nvPr/>
        </p:nvSpPr>
        <p:spPr>
          <a:xfrm>
            <a:off x="3052184" y="184422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17" name="Google Shape;2017;p88"/>
          <p:cNvCxnSpPr>
            <a:stCxn id="2016" idx="0"/>
            <a:endCxn id="2016" idx="2"/>
          </p:cNvCxnSpPr>
          <p:nvPr/>
        </p:nvCxnSpPr>
        <p:spPr>
          <a:xfrm>
            <a:off x="3512684" y="18442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8" name="Google Shape;2018;p88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“append” function.</a:t>
            </a:r>
            <a:endParaRPr/>
          </a:p>
        </p:txBody>
      </p:sp>
      <p:cxnSp>
        <p:nvCxnSpPr>
          <p:cNvPr id="2019" name="Google Shape;2019;p88"/>
          <p:cNvCxnSpPr/>
          <p:nvPr/>
        </p:nvCxnSpPr>
        <p:spPr>
          <a:xfrm>
            <a:off x="39731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0" name="Google Shape;2020;p88"/>
          <p:cNvSpPr txBox="1"/>
          <p:nvPr/>
        </p:nvSpPr>
        <p:spPr>
          <a:xfrm>
            <a:off x="40131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21" name="Google Shape;2021;p88"/>
          <p:cNvCxnSpPr/>
          <p:nvPr/>
        </p:nvCxnSpPr>
        <p:spPr>
          <a:xfrm rot="10800000">
            <a:off x="2230700" y="2589250"/>
            <a:ext cx="8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88"/>
          <p:cNvSpPr txBox="1"/>
          <p:nvPr/>
        </p:nvSpPr>
        <p:spPr>
          <a:xfrm>
            <a:off x="2361950" y="22927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28" name="Google Shape;2028;p8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29" name="Google Shape;2029;p89"/>
          <p:cNvCxnSpPr>
            <a:stCxn id="2028" idx="0"/>
            <a:endCxn id="202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89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031" name="Google Shape;2031;p89"/>
          <p:cNvCxnSpPr>
            <a:stCxn id="2030" idx="0"/>
            <a:endCxn id="203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89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033" name="Google Shape;2033;p89"/>
          <p:cNvCxnSpPr>
            <a:stCxn id="2032" idx="0"/>
            <a:endCxn id="203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89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35" name="Google Shape;2035;p89"/>
          <p:cNvCxnSpPr>
            <a:stCxn id="2034" idx="0"/>
            <a:endCxn id="203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89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89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8" name="Google Shape;2038;p89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9" name="Google Shape;2039;p89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89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1" name="Google Shape;2041;p8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42" name="Google Shape;2042;p8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43" name="Google Shape;2043;p89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4" name="Google Shape;2044;p89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45" name="Google Shape;2045;p89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46" name="Google Shape;2046;p89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47" name="Google Shape;2047;p89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8" name="Google Shape;2048;p89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9" name="Google Shape;2049;p8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0" name="Google Shape;2050;p8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1" name="Google Shape;2051;p8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89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3" name="Google Shape;2053;p89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4" name="Google Shape;2054;p89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5" name="Google Shape;2055;p89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6" name="Google Shape;2056;p8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7" name="Google Shape;2057;p89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8" name="Google Shape;2058;p89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9" name="Google Shape;2059;p89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60" name="Google Shape;2060;p89"/>
          <p:cNvCxnSpPr>
            <a:stCxn id="2059" idx="0"/>
            <a:endCxn id="2059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89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67" name="Google Shape;2067;p9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68" name="Google Shape;2068;p90"/>
          <p:cNvCxnSpPr>
            <a:stCxn id="2067" idx="0"/>
            <a:endCxn id="206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9" name="Google Shape;2069;p9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070" name="Google Shape;2070;p90"/>
          <p:cNvCxnSpPr>
            <a:stCxn id="2069" idx="0"/>
            <a:endCxn id="206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1" name="Google Shape;2071;p9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072" name="Google Shape;2072;p90"/>
          <p:cNvCxnSpPr>
            <a:stCxn id="2071" idx="0"/>
            <a:endCxn id="207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9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74" name="Google Shape;2074;p90"/>
          <p:cNvCxnSpPr>
            <a:stCxn id="2073" idx="0"/>
            <a:endCxn id="207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90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6" name="Google Shape;2076;p90"/>
          <p:cNvCxnSpPr>
            <a:stCxn id="2069" idx="2"/>
            <a:endCxn id="2077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8" name="Google Shape;2078;p9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9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9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1" name="Google Shape;2081;p9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82" name="Google Shape;2082;p9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83" name="Google Shape;2083;p90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84" name="Google Shape;2084;p90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85" name="Google Shape;2085;p90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86" name="Google Shape;2086;p90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87" name="Google Shape;2087;p9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8" name="Google Shape;2088;p9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90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1" name="Google Shape;2091;p9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90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3" name="Google Shape;2093;p90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4" name="Google Shape;2094;p9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5" name="Google Shape;2095;p9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6" name="Google Shape;2096;p90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7" name="Google Shape;2097;p9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8" name="Google Shape;2098;p9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77" name="Google Shape;2077;p90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99" name="Google Shape;2099;p90"/>
          <p:cNvCxnSpPr>
            <a:stCxn id="2077" idx="0"/>
            <a:endCxn id="207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90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06" name="Google Shape;2106;p9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07" name="Google Shape;2107;p91"/>
          <p:cNvCxnSpPr>
            <a:stCxn id="2106" idx="0"/>
            <a:endCxn id="2106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8" name="Google Shape;2108;p9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09" name="Google Shape;2109;p91"/>
          <p:cNvCxnSpPr>
            <a:stCxn id="2108" idx="0"/>
            <a:endCxn id="2108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0" name="Google Shape;2110;p9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11" name="Google Shape;2111;p91"/>
          <p:cNvCxnSpPr>
            <a:stCxn id="2110" idx="0"/>
            <a:endCxn id="2110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91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13" name="Google Shape;2113;p91"/>
          <p:cNvCxnSpPr>
            <a:stCxn id="2112" idx="0"/>
            <a:endCxn id="2112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91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91"/>
          <p:cNvCxnSpPr>
            <a:stCxn id="2108" idx="2"/>
            <a:endCxn id="2116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7" name="Google Shape;2117;p9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8" name="Google Shape;2118;p91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1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0" name="Google Shape;2120;p9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1" name="Google Shape;2121;p9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2" name="Google Shape;2122;p91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3" name="Google Shape;2123;p91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4" name="Google Shape;2124;p91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25" name="Google Shape;2125;p91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6" name="Google Shape;2126;p91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Google Shape;2127;p9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91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9" name="Google Shape;2129;p9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9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91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2" name="Google Shape;2132;p91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3" name="Google Shape;2133;p9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4" name="Google Shape;2134;p91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5" name="Google Shape;2135;p91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6" name="Google Shape;2136;p9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7" name="Google Shape;2137;p91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6" name="Google Shape;2116;p91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38" name="Google Shape;2138;p91"/>
          <p:cNvCxnSpPr>
            <a:stCxn id="2116" idx="0"/>
            <a:endCxn id="2116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91"/>
          <p:cNvCxnSpPr>
            <a:stCxn id="2116" idx="3"/>
            <a:endCxn id="2110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0" name="Google Shape;2140;p91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41" name="Google Shape;2141;p91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Prepend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5" name="Google Shape;195;p20"/>
          <p:cNvCxnSpPr>
            <a:stCxn id="194" idx="0"/>
            <a:endCxn id="194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0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7" name="Google Shape;197;p20"/>
          <p:cNvCxnSpPr>
            <a:stCxn id="196" idx="0"/>
            <a:endCxn id="196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9" name="Google Shape;199;p20"/>
          <p:cNvCxnSpPr>
            <a:stCxn id="198" idx="0"/>
            <a:endCxn id="198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0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1" name="Google Shape;201;p20"/>
          <p:cNvCxnSpPr>
            <a:stCxn id="200" idx="0"/>
            <a:endCxn id="200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>
            <a:stCxn id="194" idx="3"/>
            <a:endCxn id="196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0" name="Google Shape;210;p20"/>
          <p:cNvCxnSpPr>
            <a:stCxn id="209" idx="0"/>
            <a:endCxn id="209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/>
          <p:nvPr/>
        </p:nvSpPr>
        <p:spPr>
          <a:xfrm>
            <a:off x="15087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" name="Google Shape;212;p20"/>
          <p:cNvCxnSpPr>
            <a:stCxn id="211" idx="0"/>
            <a:endCxn id="211" idx="2"/>
          </p:cNvCxnSpPr>
          <p:nvPr/>
        </p:nvCxnSpPr>
        <p:spPr>
          <a:xfrm>
            <a:off x="18749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0"/>
          <p:cNvSpPr/>
          <p:nvPr/>
        </p:nvSpPr>
        <p:spPr>
          <a:xfrm>
            <a:off x="28780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4" name="Google Shape;214;p20"/>
          <p:cNvCxnSpPr>
            <a:stCxn id="213" idx="0"/>
            <a:endCxn id="213" idx="2"/>
          </p:cNvCxnSpPr>
          <p:nvPr/>
        </p:nvCxnSpPr>
        <p:spPr>
          <a:xfrm>
            <a:off x="32442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0"/>
          <p:cNvSpPr/>
          <p:nvPr/>
        </p:nvSpPr>
        <p:spPr>
          <a:xfrm>
            <a:off x="4247406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6" name="Google Shape;216;p20"/>
          <p:cNvCxnSpPr>
            <a:stCxn id="215" idx="0"/>
            <a:endCxn id="215" idx="2"/>
          </p:cNvCxnSpPr>
          <p:nvPr/>
        </p:nvCxnSpPr>
        <p:spPr>
          <a:xfrm>
            <a:off x="4613556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0"/>
          <p:cNvSpPr/>
          <p:nvPr/>
        </p:nvSpPr>
        <p:spPr>
          <a:xfrm>
            <a:off x="5616715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8" name="Google Shape;218;p20"/>
          <p:cNvCxnSpPr>
            <a:stCxn id="217" idx="0"/>
            <a:endCxn id="217" idx="2"/>
          </p:cNvCxnSpPr>
          <p:nvPr/>
        </p:nvCxnSpPr>
        <p:spPr>
          <a:xfrm>
            <a:off x="5982865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211" idx="3"/>
            <a:endCxn id="213" idx="1"/>
          </p:cNvCxnSpPr>
          <p:nvPr/>
        </p:nvCxnSpPr>
        <p:spPr>
          <a:xfrm>
            <a:off x="22410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3610281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4979590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6348916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0"/>
          <p:cNvSpPr/>
          <p:nvPr/>
        </p:nvSpPr>
        <p:spPr>
          <a:xfrm>
            <a:off x="7031017" y="35255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>
            <a:off x="8718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/>
          <p:nvPr/>
        </p:nvSpPr>
        <p:spPr>
          <a:xfrm>
            <a:off x="139490" y="33711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6" name="Google Shape;226;p20"/>
          <p:cNvCxnSpPr>
            <a:stCxn id="225" idx="0"/>
            <a:endCxn id="225" idx="2"/>
          </p:cNvCxnSpPr>
          <p:nvPr/>
        </p:nvCxnSpPr>
        <p:spPr>
          <a:xfrm>
            <a:off x="505640" y="33711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47" name="Google Shape;2147;p92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48" name="Google Shape;2148;p92"/>
          <p:cNvCxnSpPr>
            <a:stCxn id="2147" idx="0"/>
            <a:endCxn id="214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9" name="Google Shape;2149;p92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50" name="Google Shape;2150;p92"/>
          <p:cNvCxnSpPr>
            <a:stCxn id="2149" idx="0"/>
            <a:endCxn id="214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92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52" name="Google Shape;2152;p92"/>
          <p:cNvCxnSpPr>
            <a:stCxn id="2151" idx="0"/>
            <a:endCxn id="215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92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54" name="Google Shape;2154;p92"/>
          <p:cNvCxnSpPr>
            <a:stCxn id="2153" idx="0"/>
            <a:endCxn id="215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92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6" name="Google Shape;2156;p92"/>
          <p:cNvCxnSpPr>
            <a:stCxn id="2149" idx="2"/>
            <a:endCxn id="2157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2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9" name="Google Shape;2159;p92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0" name="Google Shape;2160;p92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1" name="Google Shape;2161;p92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62" name="Google Shape;2162;p92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63" name="Google Shape;2163;p92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4" name="Google Shape;2164;p92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65" name="Google Shape;2165;p92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6" name="Google Shape;2166;p92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67" name="Google Shape;2167;p92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8" name="Google Shape;2168;p92"/>
          <p:cNvCxnSpPr>
            <a:endCxn id="2157" idx="0"/>
          </p:cNvCxnSpPr>
          <p:nvPr/>
        </p:nvCxnSpPr>
        <p:spPr>
          <a:xfrm flipH="1">
            <a:off x="4433684" y="2624075"/>
            <a:ext cx="3411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92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0" name="Google Shape;2170;p92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1" name="Google Shape;2171;p92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92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3" name="Google Shape;2173;p92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4" name="Google Shape;2174;p92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5" name="Google Shape;2175;p92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6" name="Google Shape;2176;p92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7" name="Google Shape;2177;p92"/>
          <p:cNvSpPr txBox="1"/>
          <p:nvPr/>
        </p:nvSpPr>
        <p:spPr>
          <a:xfrm>
            <a:off x="4096188" y="30606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8" name="Google Shape;2178;p92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57" name="Google Shape;2157;p92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79" name="Google Shape;2179;p92"/>
          <p:cNvCxnSpPr>
            <a:stCxn id="2157" idx="0"/>
            <a:endCxn id="215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92"/>
          <p:cNvCxnSpPr>
            <a:stCxn id="2157" idx="3"/>
            <a:endCxn id="2151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1" name="Google Shape;2181;p92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82" name="Google Shape;2182;p92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88" name="Google Shape;2188;p93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89" name="Google Shape;2189;p93"/>
          <p:cNvCxnSpPr>
            <a:stCxn id="2188" idx="0"/>
            <a:endCxn id="218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0" name="Google Shape;2190;p93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91" name="Google Shape;2191;p93"/>
          <p:cNvCxnSpPr>
            <a:stCxn id="2190" idx="0"/>
            <a:endCxn id="219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93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93" name="Google Shape;2193;p93"/>
          <p:cNvCxnSpPr>
            <a:stCxn id="2192" idx="0"/>
            <a:endCxn id="219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Google Shape;2194;p93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95" name="Google Shape;2195;p93"/>
          <p:cNvCxnSpPr>
            <a:stCxn id="2194" idx="0"/>
            <a:endCxn id="219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93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7" name="Google Shape;2197;p93"/>
          <p:cNvCxnSpPr>
            <a:stCxn id="2190" idx="2"/>
            <a:endCxn id="2198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9" name="Google Shape;2199;p93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0" name="Google Shape;2200;p93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1" name="Google Shape;2201;p93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2" name="Google Shape;2202;p93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03" name="Google Shape;2203;p93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04" name="Google Shape;2204;p93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5" name="Google Shape;2205;p93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06" name="Google Shape;2206;p93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07" name="Google Shape;2207;p93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08" name="Google Shape;2208;p93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93"/>
          <p:cNvCxnSpPr>
            <a:endCxn id="2198" idx="0"/>
          </p:cNvCxnSpPr>
          <p:nvPr/>
        </p:nvCxnSpPr>
        <p:spPr>
          <a:xfrm flipH="1">
            <a:off x="4433684" y="2624075"/>
            <a:ext cx="3411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0" name="Google Shape;2210;p93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1" name="Google Shape;2211;p93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93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93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4" name="Google Shape;2214;p93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5" name="Google Shape;2215;p93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6" name="Google Shape;2216;p93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7" name="Google Shape;2217;p93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8" name="Google Shape;2218;p93"/>
          <p:cNvSpPr txBox="1"/>
          <p:nvPr/>
        </p:nvSpPr>
        <p:spPr>
          <a:xfrm>
            <a:off x="4096188" y="30606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9" name="Google Shape;2219;p93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98" name="Google Shape;2198;p93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20" name="Google Shape;2220;p93"/>
          <p:cNvCxnSpPr>
            <a:stCxn id="2198" idx="0"/>
            <a:endCxn id="2198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93"/>
          <p:cNvCxnSpPr>
            <a:stCxn id="2198" idx="3"/>
            <a:endCxn id="2192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2" name="Google Shape;2222;p93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23" name="Google Shape;2223;p93"/>
          <p:cNvCxnSpPr/>
          <p:nvPr/>
        </p:nvCxnSpPr>
        <p:spPr>
          <a:xfrm rot="10800000">
            <a:off x="3796350" y="2807850"/>
            <a:ext cx="323700" cy="7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4" name="Google Shape;2224;p93"/>
          <p:cNvSpPr txBox="1"/>
          <p:nvPr/>
        </p:nvSpPr>
        <p:spPr>
          <a:xfrm>
            <a:off x="3714988" y="2909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5" name="Google Shape;2225;p93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9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Add before node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236" name="Google Shape;2236;p95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37" name="Google Shape;2237;p95"/>
          <p:cNvCxnSpPr>
            <a:stCxn id="2236" idx="0"/>
            <a:endCxn id="2236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8" name="Google Shape;2238;p95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239" name="Google Shape;2239;p95"/>
          <p:cNvCxnSpPr>
            <a:stCxn id="2238" idx="0"/>
            <a:endCxn id="2238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0" name="Google Shape;2240;p95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241" name="Google Shape;2241;p95"/>
          <p:cNvCxnSpPr>
            <a:stCxn id="2240" idx="0"/>
            <a:endCxn id="2240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95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243" name="Google Shape;2243;p95"/>
          <p:cNvCxnSpPr>
            <a:stCxn id="2242" idx="0"/>
            <a:endCxn id="2242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95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5" name="Google Shape;2245;p95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6" name="Google Shape;2246;p95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7" name="Google Shape;2247;p95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95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9" name="Google Shape;2249;p95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50" name="Google Shape;2250;p95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51" name="Google Shape;2251;p95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2" name="Google Shape;2252;p95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53" name="Google Shape;2253;p95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4" name="Google Shape;2254;p95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55" name="Google Shape;2255;p95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6" name="Google Shape;2256;p95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95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8" name="Google Shape;2258;p9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9" name="Google Shape;2259;p9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95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1" name="Google Shape;2261;p95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2" name="Google Shape;2262;p95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3" name="Google Shape;2263;p95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4" name="Google Shape;2264;p95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5" name="Google Shape;2265;p95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6" name="Google Shape;2266;p95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7" name="Google Shape;2267;p95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68" name="Google Shape;2268;p95"/>
          <p:cNvCxnSpPr>
            <a:stCxn id="2267" idx="0"/>
            <a:endCxn id="226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274" name="Google Shape;2274;p9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75" name="Google Shape;2275;p96"/>
          <p:cNvCxnSpPr>
            <a:stCxn id="2274" idx="0"/>
            <a:endCxn id="227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9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7" name="Google Shape;2277;p96"/>
          <p:cNvSpPr/>
          <p:nvPr/>
        </p:nvSpPr>
        <p:spPr>
          <a:xfrm>
            <a:off x="3052186" y="18908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8" name="Google Shape;2278;p9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9" name="Google Shape;2279;p9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80" name="Google Shape;2280;p9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1" name="Google Shape;2281;p9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9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83" name="Google Shape;2283;p96"/>
          <p:cNvSpPr/>
          <p:nvPr/>
        </p:nvSpPr>
        <p:spPr>
          <a:xfrm>
            <a:off x="2949734" y="38079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84" name="Google Shape;2284;p96"/>
          <p:cNvCxnSpPr>
            <a:stCxn id="2283" idx="0"/>
            <a:endCxn id="2283" idx="2"/>
          </p:cNvCxnSpPr>
          <p:nvPr/>
        </p:nvCxnSpPr>
        <p:spPr>
          <a:xfrm>
            <a:off x="3410234" y="38079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96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“A”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cxnSp>
        <p:nvCxnSpPr>
          <p:cNvPr id="2291" name="Google Shape;2291;p9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2" name="Google Shape;2292;p9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97"/>
          <p:cNvSpPr/>
          <p:nvPr/>
        </p:nvSpPr>
        <p:spPr>
          <a:xfrm>
            <a:off x="1323209" y="18700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94" name="Google Shape;2294;p97"/>
          <p:cNvCxnSpPr>
            <a:stCxn id="2293" idx="0"/>
            <a:endCxn id="2293" idx="2"/>
          </p:cNvCxnSpPr>
          <p:nvPr/>
        </p:nvCxnSpPr>
        <p:spPr>
          <a:xfrm>
            <a:off x="1783709" y="1870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5" name="Google Shape;2295;p97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“prepend” function.</a:t>
            </a:r>
            <a:endParaRPr/>
          </a:p>
        </p:txBody>
      </p:sp>
      <p:sp>
        <p:nvSpPr>
          <p:cNvPr id="2296" name="Google Shape;2296;p97"/>
          <p:cNvSpPr/>
          <p:nvPr/>
        </p:nvSpPr>
        <p:spPr>
          <a:xfrm>
            <a:off x="2949725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97" name="Google Shape;2297;p97"/>
          <p:cNvCxnSpPr>
            <a:stCxn id="2296" idx="0"/>
            <a:endCxn id="2296" idx="2"/>
          </p:cNvCxnSpPr>
          <p:nvPr/>
        </p:nvCxnSpPr>
        <p:spPr>
          <a:xfrm>
            <a:off x="3410225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97"/>
          <p:cNvCxnSpPr/>
          <p:nvPr/>
        </p:nvCxnSpPr>
        <p:spPr>
          <a:xfrm>
            <a:off x="3870706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9" name="Google Shape;2299;p97"/>
          <p:cNvSpPr/>
          <p:nvPr/>
        </p:nvSpPr>
        <p:spPr>
          <a:xfrm>
            <a:off x="4672311" y="18226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0" name="Google Shape;2300;p97"/>
          <p:cNvCxnSpPr/>
          <p:nvPr/>
        </p:nvCxnSpPr>
        <p:spPr>
          <a:xfrm>
            <a:off x="1783700" y="160262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01" name="Google Shape;2301;p97"/>
          <p:cNvSpPr txBox="1"/>
          <p:nvPr/>
        </p:nvSpPr>
        <p:spPr>
          <a:xfrm>
            <a:off x="1342550" y="12794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02" name="Google Shape;2302;p97"/>
          <p:cNvSpPr txBox="1"/>
          <p:nvPr/>
        </p:nvSpPr>
        <p:spPr>
          <a:xfrm>
            <a:off x="3910650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03" name="Google Shape;2303;p97"/>
          <p:cNvCxnSpPr/>
          <p:nvPr/>
        </p:nvCxnSpPr>
        <p:spPr>
          <a:xfrm>
            <a:off x="2248100" y="2064400"/>
            <a:ext cx="690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4" name="Google Shape;2304;p97"/>
          <p:cNvCxnSpPr/>
          <p:nvPr/>
        </p:nvCxnSpPr>
        <p:spPr>
          <a:xfrm rot="10800000">
            <a:off x="2239350" y="2519275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5" name="Google Shape;2305;p97"/>
          <p:cNvSpPr txBox="1"/>
          <p:nvPr/>
        </p:nvSpPr>
        <p:spPr>
          <a:xfrm>
            <a:off x="2304800" y="17969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06" name="Google Shape;2306;p97"/>
          <p:cNvSpPr txBox="1"/>
          <p:nvPr/>
        </p:nvSpPr>
        <p:spPr>
          <a:xfrm>
            <a:off x="2304800" y="22213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12" name="Google Shape;2312;p9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13" name="Google Shape;2313;p98"/>
          <p:cNvCxnSpPr>
            <a:stCxn id="2312" idx="0"/>
            <a:endCxn id="231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4" name="Google Shape;2314;p98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15" name="Google Shape;2315;p98"/>
          <p:cNvCxnSpPr>
            <a:stCxn id="2314" idx="0"/>
            <a:endCxn id="231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98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17" name="Google Shape;2317;p98"/>
          <p:cNvCxnSpPr>
            <a:stCxn id="2316" idx="0"/>
            <a:endCxn id="231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8" name="Google Shape;2318;p98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19" name="Google Shape;2319;p98"/>
          <p:cNvCxnSpPr>
            <a:stCxn id="2318" idx="0"/>
            <a:endCxn id="231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9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1" name="Google Shape;2321;p98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2" name="Google Shape;2322;p98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3" name="Google Shape;2323;p98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4" name="Google Shape;2324;p98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5" name="Google Shape;2325;p9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26" name="Google Shape;2326;p9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27" name="Google Shape;2327;p98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8" name="Google Shape;2328;p98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9" name="Google Shape;2329;p98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0" name="Google Shape;2330;p9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1" name="Google Shape;2331;p9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9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3" name="Google Shape;2333;p98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4" name="Google Shape;2334;p98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5" name="Google Shape;2335;p98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6" name="Google Shape;2336;p98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7" name="Google Shape;2337;p98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8" name="Google Shape;2338;p98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9" name="Google Shape;2339;p98"/>
          <p:cNvSpPr/>
          <p:nvPr/>
        </p:nvSpPr>
        <p:spPr>
          <a:xfrm>
            <a:off x="2949734" y="38079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340" name="Google Shape;2340;p98"/>
          <p:cNvCxnSpPr>
            <a:stCxn id="2339" idx="0"/>
            <a:endCxn id="2339" idx="2"/>
          </p:cNvCxnSpPr>
          <p:nvPr/>
        </p:nvCxnSpPr>
        <p:spPr>
          <a:xfrm>
            <a:off x="3410234" y="38079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98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47" name="Google Shape;2347;p9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48" name="Google Shape;2348;p99"/>
          <p:cNvCxnSpPr>
            <a:stCxn id="2347" idx="0"/>
            <a:endCxn id="234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9" name="Google Shape;2349;p99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50" name="Google Shape;2350;p99"/>
          <p:cNvCxnSpPr>
            <a:stCxn id="2349" idx="0"/>
            <a:endCxn id="234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99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52" name="Google Shape;2352;p99"/>
          <p:cNvCxnSpPr>
            <a:stCxn id="2351" idx="0"/>
            <a:endCxn id="235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3" name="Google Shape;2353;p99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54" name="Google Shape;2354;p99"/>
          <p:cNvCxnSpPr>
            <a:stCxn id="2353" idx="0"/>
            <a:endCxn id="235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99"/>
          <p:cNvCxnSpPr>
            <a:endCxn id="2356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7" name="Google Shape;2357;p99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8" name="Google Shape;2358;p99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9" name="Google Shape;2359;p99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0" name="Google Shape;2360;p99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1" name="Google Shape;2361;p9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62" name="Google Shape;2362;p9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63" name="Google Shape;2363;p99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99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5" name="Google Shape;2365;p9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6" name="Google Shape;2366;p9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7" name="Google Shape;2367;p9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99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69" name="Google Shape;2369;p99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0" name="Google Shape;2370;p99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1" name="Google Shape;2371;p99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2" name="Google Shape;2372;p9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3" name="Google Shape;2373;p99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4" name="Google Shape;2374;p99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6" name="Google Shape;2356;p99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375" name="Google Shape;2375;p99"/>
          <p:cNvCxnSpPr>
            <a:stCxn id="2356" idx="0"/>
            <a:endCxn id="2356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6" name="Google Shape;2376;p99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82" name="Google Shape;2382;p10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83" name="Google Shape;2383;p100"/>
          <p:cNvCxnSpPr>
            <a:stCxn id="2382" idx="0"/>
            <a:endCxn id="238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10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85" name="Google Shape;2385;p100"/>
          <p:cNvCxnSpPr>
            <a:stCxn id="2384" idx="0"/>
            <a:endCxn id="238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6" name="Google Shape;2386;p10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87" name="Google Shape;2387;p100"/>
          <p:cNvCxnSpPr>
            <a:stCxn id="2386" idx="0"/>
            <a:endCxn id="238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8" name="Google Shape;2388;p10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89" name="Google Shape;2389;p100"/>
          <p:cNvCxnSpPr>
            <a:stCxn id="2388" idx="0"/>
            <a:endCxn id="238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100"/>
          <p:cNvCxnSpPr>
            <a:endCxn id="2391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2" name="Google Shape;2392;p100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Google Shape;2393;p10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4" name="Google Shape;2394;p10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5" name="Google Shape;2395;p10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6" name="Google Shape;2396;p10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97" name="Google Shape;2397;p10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98" name="Google Shape;2398;p10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9" name="Google Shape;2399;p10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0" name="Google Shape;2400;p100"/>
          <p:cNvCxnSpPr>
            <a:stCxn id="2384" idx="2"/>
            <a:endCxn id="2391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1" name="Google Shape;2401;p10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2" name="Google Shape;2402;p10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100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4" name="Google Shape;2404;p100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5" name="Google Shape;2405;p10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6" name="Google Shape;2406;p10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7" name="Google Shape;2407;p100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8" name="Google Shape;2408;p10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9" name="Google Shape;2409;p10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91" name="Google Shape;2391;p100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10" name="Google Shape;2410;p100"/>
          <p:cNvCxnSpPr>
            <a:stCxn id="2391" idx="0"/>
            <a:endCxn id="2391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1" name="Google Shape;2411;p100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417" name="Google Shape;2417;p10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18" name="Google Shape;2418;p101"/>
          <p:cNvCxnSpPr>
            <a:stCxn id="2417" idx="0"/>
            <a:endCxn id="241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10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420" name="Google Shape;2420;p101"/>
          <p:cNvCxnSpPr>
            <a:stCxn id="2419" idx="0"/>
            <a:endCxn id="241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1" name="Google Shape;2421;p10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422" name="Google Shape;2422;p101"/>
          <p:cNvCxnSpPr>
            <a:stCxn id="2421" idx="0"/>
            <a:endCxn id="242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3" name="Google Shape;2423;p101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424" name="Google Shape;2424;p101"/>
          <p:cNvCxnSpPr>
            <a:stCxn id="2423" idx="0"/>
            <a:endCxn id="242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101"/>
          <p:cNvCxnSpPr>
            <a:endCxn id="2426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7" name="Google Shape;2427;p101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8" name="Google Shape;2428;p10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9" name="Google Shape;2429;p101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0" name="Google Shape;2430;p101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1" name="Google Shape;2431;p10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32" name="Google Shape;2432;p10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33" name="Google Shape;2433;p101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10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101"/>
          <p:cNvCxnSpPr>
            <a:stCxn id="2419" idx="2"/>
            <a:endCxn id="2426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10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7" name="Google Shape;2437;p10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01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9" name="Google Shape;2439;p101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0" name="Google Shape;2440;p10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1" name="Google Shape;2441;p101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2" name="Google Shape;2442;p101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3" name="Google Shape;2443;p10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4" name="Google Shape;2444;p101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6" name="Google Shape;2426;p101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45" name="Google Shape;2445;p101"/>
          <p:cNvCxnSpPr>
            <a:stCxn id="2426" idx="0"/>
            <a:endCxn id="2426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6" name="Google Shape;2446;p101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  <p:cxnSp>
        <p:nvCxnSpPr>
          <p:cNvPr id="2447" name="Google Shape;2447;p101"/>
          <p:cNvCxnSpPr/>
          <p:nvPr/>
        </p:nvCxnSpPr>
        <p:spPr>
          <a:xfrm flipH="1" rot="10800000">
            <a:off x="2676725" y="2816625"/>
            <a:ext cx="5511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8" name="Google Shape;2448;p101"/>
          <p:cNvSpPr txBox="1"/>
          <p:nvPr/>
        </p:nvSpPr>
        <p:spPr>
          <a:xfrm>
            <a:off x="2487975" y="313653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3" name="Google Shape;233;p21"/>
          <p:cNvCxnSpPr>
            <a:stCxn id="232" idx="0"/>
            <a:endCxn id="232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35" name="Google Shape;235;p21"/>
          <p:cNvCxnSpPr>
            <a:stCxn id="234" idx="0"/>
            <a:endCxn id="234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1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37" name="Google Shape;237;p21"/>
          <p:cNvCxnSpPr>
            <a:stCxn id="236" idx="0"/>
            <a:endCxn id="236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39" name="Google Shape;239;p21"/>
          <p:cNvCxnSpPr>
            <a:stCxn id="238" idx="0"/>
            <a:endCxn id="238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stCxn id="232" idx="3"/>
            <a:endCxn id="234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1495505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1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1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/>
          <p:nvPr/>
        </p:nvSpPr>
        <p:spPr>
          <a:xfrm>
            <a:off x="4986566" y="1372450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48" name="Google Shape;248;p21"/>
          <p:cNvCxnSpPr>
            <a:stCxn id="247" idx="0"/>
            <a:endCxn id="247" idx="2"/>
          </p:cNvCxnSpPr>
          <p:nvPr/>
        </p:nvCxnSpPr>
        <p:spPr>
          <a:xfrm>
            <a:off x="5225666" y="13724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454" name="Google Shape;2454;p102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55" name="Google Shape;2455;p102"/>
          <p:cNvCxnSpPr>
            <a:stCxn id="2454" idx="0"/>
            <a:endCxn id="245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6" name="Google Shape;2456;p102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457" name="Google Shape;2457;p102"/>
          <p:cNvCxnSpPr>
            <a:stCxn id="2456" idx="0"/>
            <a:endCxn id="245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Google Shape;2458;p102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459" name="Google Shape;2459;p102"/>
          <p:cNvCxnSpPr>
            <a:stCxn id="2458" idx="0"/>
            <a:endCxn id="245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0" name="Google Shape;2460;p102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461" name="Google Shape;2461;p102"/>
          <p:cNvCxnSpPr>
            <a:stCxn id="2460" idx="0"/>
            <a:endCxn id="246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102"/>
          <p:cNvCxnSpPr>
            <a:endCxn id="2463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4" name="Google Shape;2464;p102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5" name="Google Shape;2465;p102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6" name="Google Shape;2466;p102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7" name="Google Shape;2467;p102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8" name="Google Shape;2468;p102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69" name="Google Shape;2469;p102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70" name="Google Shape;2470;p102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1" name="Google Shape;2471;p102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2" name="Google Shape;2472;p102"/>
          <p:cNvCxnSpPr>
            <a:stCxn id="2456" idx="2"/>
            <a:endCxn id="2463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3" name="Google Shape;2473;p102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4" name="Google Shape;2474;p102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102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6" name="Google Shape;2476;p102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7" name="Google Shape;2477;p102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8" name="Google Shape;2478;p102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9" name="Google Shape;2479;p102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80" name="Google Shape;2480;p102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81" name="Google Shape;2481;p102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3" name="Google Shape;2463;p102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82" name="Google Shape;2482;p102"/>
          <p:cNvCxnSpPr>
            <a:stCxn id="2463" idx="0"/>
            <a:endCxn id="2463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102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  <p:cxnSp>
        <p:nvCxnSpPr>
          <p:cNvPr id="2484" name="Google Shape;2484;p102"/>
          <p:cNvCxnSpPr/>
          <p:nvPr/>
        </p:nvCxnSpPr>
        <p:spPr>
          <a:xfrm flipH="1" rot="10800000">
            <a:off x="2676725" y="2816625"/>
            <a:ext cx="5511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5" name="Google Shape;2485;p102"/>
          <p:cNvSpPr txBox="1"/>
          <p:nvPr/>
        </p:nvSpPr>
        <p:spPr>
          <a:xfrm>
            <a:off x="2487975" y="313653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86" name="Google Shape;2486;p102"/>
          <p:cNvCxnSpPr/>
          <p:nvPr/>
        </p:nvCxnSpPr>
        <p:spPr>
          <a:xfrm rot="10800000">
            <a:off x="2204250" y="2825525"/>
            <a:ext cx="3675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7" name="Google Shape;2487;p102"/>
          <p:cNvSpPr txBox="1"/>
          <p:nvPr/>
        </p:nvSpPr>
        <p:spPr>
          <a:xfrm>
            <a:off x="2046825" y="2905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10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Delete node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1</a:t>
            </a:r>
            <a:endParaRPr/>
          </a:p>
        </p:txBody>
      </p:sp>
      <p:sp>
        <p:nvSpPr>
          <p:cNvPr id="2498" name="Google Shape;2498;p10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99" name="Google Shape;2499;p104"/>
          <p:cNvCxnSpPr>
            <a:stCxn id="2498" idx="0"/>
            <a:endCxn id="249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10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1" name="Google Shape;2501;p104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2" name="Google Shape;2502;p10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03" name="Google Shape;2503;p10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04" name="Google Shape;2504;p10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5" name="Google Shape;2505;p10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10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1</a:t>
            </a:r>
            <a:endParaRPr/>
          </a:p>
        </p:txBody>
      </p:sp>
      <p:sp>
        <p:nvSpPr>
          <p:cNvPr id="2512" name="Google Shape;2512;p105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3" name="Google Shape;2513;p10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4" name="Google Shape;2514;p10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2</a:t>
            </a:r>
            <a:endParaRPr/>
          </a:p>
        </p:txBody>
      </p:sp>
      <p:sp>
        <p:nvSpPr>
          <p:cNvPr id="2520" name="Google Shape;2520;p10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21" name="Google Shape;2521;p106"/>
          <p:cNvCxnSpPr>
            <a:stCxn id="2520" idx="0"/>
            <a:endCxn id="2520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2" name="Google Shape;2522;p10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523" name="Google Shape;2523;p106"/>
          <p:cNvCxnSpPr>
            <a:stCxn id="2522" idx="0"/>
            <a:endCxn id="2522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10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5" name="Google Shape;2525;p106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6" name="Google Shape;2526;p106"/>
          <p:cNvSpPr/>
          <p:nvPr/>
        </p:nvSpPr>
        <p:spPr>
          <a:xfrm>
            <a:off x="4739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7" name="Google Shape;2527;p10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28" name="Google Shape;2528;p10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29" name="Google Shape;2529;p106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0" name="Google Shape;2530;p10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1" name="Google Shape;2531;p10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10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3" name="Google Shape;2533;p10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4" name="Google Shape;2534;p10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2</a:t>
            </a:r>
            <a:endParaRPr/>
          </a:p>
        </p:txBody>
      </p:sp>
      <p:sp>
        <p:nvSpPr>
          <p:cNvPr id="2540" name="Google Shape;2540;p10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41" name="Google Shape;2541;p107"/>
          <p:cNvCxnSpPr>
            <a:stCxn id="2540" idx="0"/>
            <a:endCxn id="2540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07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3" name="Google Shape;2543;p107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4" name="Google Shape;2544;p107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45" name="Google Shape;2545;p107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46" name="Google Shape;2546;p10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7" name="Google Shape;2547;p10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10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3</a:t>
            </a:r>
            <a:endParaRPr/>
          </a:p>
        </p:txBody>
      </p:sp>
      <p:sp>
        <p:nvSpPr>
          <p:cNvPr id="2554" name="Google Shape;2554;p10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55" name="Google Shape;2555;p108"/>
          <p:cNvCxnSpPr>
            <a:stCxn id="2554" idx="0"/>
            <a:endCxn id="255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108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557" name="Google Shape;2557;p108"/>
          <p:cNvCxnSpPr>
            <a:stCxn id="2556" idx="0"/>
            <a:endCxn id="255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8" name="Google Shape;2558;p108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559" name="Google Shape;2559;p108"/>
          <p:cNvCxnSpPr>
            <a:stCxn id="2558" idx="0"/>
            <a:endCxn id="255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108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561" name="Google Shape;2561;p108"/>
          <p:cNvCxnSpPr>
            <a:stCxn id="2560" idx="0"/>
            <a:endCxn id="256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10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3" name="Google Shape;2563;p108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4" name="Google Shape;2564;p108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5" name="Google Shape;2565;p108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6" name="Google Shape;2566;p108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7" name="Google Shape;2567;p10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68" name="Google Shape;2568;p10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69" name="Google Shape;2569;p108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70" name="Google Shape;2570;p108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71" name="Google Shape;2571;p108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72" name="Google Shape;2572;p108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73" name="Google Shape;2573;p108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4" name="Google Shape;2574;p108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5" name="Google Shape;2575;p108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6" name="Google Shape;2576;p10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7" name="Google Shape;2577;p10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0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79" name="Google Shape;2579;p108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0" name="Google Shape;2580;p108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1" name="Google Shape;2581;p108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2" name="Google Shape;2582;p108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3" name="Google Shape;2583;p108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4" name="Google Shape;2584;p108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5" name="Google Shape;2585;p108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not None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3</a:t>
            </a:r>
            <a:endParaRPr/>
          </a:p>
        </p:txBody>
      </p:sp>
      <p:sp>
        <p:nvSpPr>
          <p:cNvPr id="2591" name="Google Shape;2591;p10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92" name="Google Shape;2592;p109"/>
          <p:cNvCxnSpPr>
            <a:stCxn id="2591" idx="0"/>
            <a:endCxn id="2591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109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4" name="Google Shape;2594;p10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95" name="Google Shape;2595;p10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96" name="Google Shape;2596;p109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97" name="Google Shape;2597;p109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98" name="Google Shape;2598;p109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99" name="Google Shape;2599;p109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00" name="Google Shape;2600;p10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1" name="Google Shape;2601;p10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2" name="Google Shape;2602;p10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09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04" name="Google Shape;2604;p10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05" name="Google Shape;2605;p109"/>
          <p:cNvSpPr/>
          <p:nvPr/>
        </p:nvSpPr>
        <p:spPr>
          <a:xfrm>
            <a:off x="3084456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06" name="Google Shape;2606;p109"/>
          <p:cNvCxnSpPr>
            <a:stCxn id="2605" idx="0"/>
            <a:endCxn id="2605" idx="2"/>
          </p:cNvCxnSpPr>
          <p:nvPr/>
        </p:nvCxnSpPr>
        <p:spPr>
          <a:xfrm>
            <a:off x="3544956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7" name="Google Shape;2607;p109"/>
          <p:cNvSpPr/>
          <p:nvPr/>
        </p:nvSpPr>
        <p:spPr>
          <a:xfrm>
            <a:off x="4807034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608" name="Google Shape;2608;p109"/>
          <p:cNvCxnSpPr>
            <a:stCxn id="2607" idx="0"/>
            <a:endCxn id="2607" idx="2"/>
          </p:cNvCxnSpPr>
          <p:nvPr/>
        </p:nvCxnSpPr>
        <p:spPr>
          <a:xfrm>
            <a:off x="5267534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109"/>
          <p:cNvCxnSpPr/>
          <p:nvPr/>
        </p:nvCxnSpPr>
        <p:spPr>
          <a:xfrm>
            <a:off x="4005449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0" name="Google Shape;2610;p109"/>
          <p:cNvCxnSpPr/>
          <p:nvPr/>
        </p:nvCxnSpPr>
        <p:spPr>
          <a:xfrm>
            <a:off x="5675636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1" name="Google Shape;2611;p109"/>
          <p:cNvSpPr/>
          <p:nvPr/>
        </p:nvSpPr>
        <p:spPr>
          <a:xfrm>
            <a:off x="6486636" y="199215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2" name="Google Shape;2612;p109"/>
          <p:cNvCxnSpPr/>
          <p:nvPr/>
        </p:nvCxnSpPr>
        <p:spPr>
          <a:xfrm rot="10800000">
            <a:off x="3951700" y="2556100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3" name="Google Shape;2613;p109"/>
          <p:cNvSpPr txBox="1"/>
          <p:nvPr/>
        </p:nvSpPr>
        <p:spPr>
          <a:xfrm>
            <a:off x="4005450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4" name="Google Shape;2614;p109"/>
          <p:cNvSpPr txBox="1"/>
          <p:nvPr/>
        </p:nvSpPr>
        <p:spPr>
          <a:xfrm>
            <a:off x="5728025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5" name="Google Shape;2615;p109"/>
          <p:cNvSpPr txBox="1"/>
          <p:nvPr/>
        </p:nvSpPr>
        <p:spPr>
          <a:xfrm>
            <a:off x="4005450" y="22769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6" name="Google Shape;2616;p109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not None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4</a:t>
            </a:r>
            <a:endParaRPr/>
          </a:p>
        </p:txBody>
      </p:sp>
      <p:sp>
        <p:nvSpPr>
          <p:cNvPr id="2622" name="Google Shape;2622;p11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23" name="Google Shape;2623;p110"/>
          <p:cNvCxnSpPr>
            <a:stCxn id="2622" idx="0"/>
            <a:endCxn id="262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4" name="Google Shape;2624;p11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25" name="Google Shape;2625;p110"/>
          <p:cNvCxnSpPr>
            <a:stCxn id="2624" idx="0"/>
            <a:endCxn id="262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6" name="Google Shape;2626;p11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27" name="Google Shape;2627;p110"/>
          <p:cNvCxnSpPr>
            <a:stCxn id="2626" idx="0"/>
            <a:endCxn id="262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Google Shape;2628;p11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629" name="Google Shape;2629;p110"/>
          <p:cNvCxnSpPr>
            <a:stCxn id="2628" idx="0"/>
            <a:endCxn id="262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10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1" name="Google Shape;2631;p110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2" name="Google Shape;2632;p11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Google Shape;2633;p11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4" name="Google Shape;2634;p11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5" name="Google Shape;2635;p11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6" name="Google Shape;2636;p11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37" name="Google Shape;2637;p110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38" name="Google Shape;2638;p110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9" name="Google Shape;2639;p110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0" name="Google Shape;2640;p110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41" name="Google Shape;2641;p11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Google Shape;2642;p11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Google Shape;2643;p110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4" name="Google Shape;2644;p11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5" name="Google Shape;2645;p11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10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7" name="Google Shape;2647;p110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8" name="Google Shape;2648;p11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9" name="Google Shape;2649;p11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0" name="Google Shape;2650;p110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1" name="Google Shape;2651;p11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2" name="Google Shape;2652;p11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3" name="Google Shape;2653;p110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None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4</a:t>
            </a:r>
            <a:endParaRPr/>
          </a:p>
        </p:txBody>
      </p:sp>
      <p:sp>
        <p:nvSpPr>
          <p:cNvPr id="2659" name="Google Shape;2659;p11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60" name="Google Shape;2660;p111"/>
          <p:cNvCxnSpPr>
            <a:stCxn id="2659" idx="0"/>
            <a:endCxn id="2659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1" name="Google Shape;2661;p11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62" name="Google Shape;2662;p111"/>
          <p:cNvCxnSpPr>
            <a:stCxn id="2661" idx="0"/>
            <a:endCxn id="2661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3" name="Google Shape;2663;p11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64" name="Google Shape;2664;p111"/>
          <p:cNvCxnSpPr>
            <a:stCxn id="2663" idx="0"/>
            <a:endCxn id="2663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5" name="Google Shape;2665;p111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6" name="Google Shape;2666;p111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7" name="Google Shape;2667;p11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8" name="Google Shape;2668;p111"/>
          <p:cNvSpPr/>
          <p:nvPr/>
        </p:nvSpPr>
        <p:spPr>
          <a:xfrm>
            <a:off x="6407661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9" name="Google Shape;2669;p11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70" name="Google Shape;2670;p11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71" name="Google Shape;2671;p111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72" name="Google Shape;2672;p111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73" name="Google Shape;2673;p111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74" name="Google Shape;2674;p111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75" name="Google Shape;2675;p11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6" name="Google Shape;2676;p111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11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8" name="Google Shape;2678;p11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11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0" name="Google Shape;2680;p111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1" name="Google Shape;2681;p11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2" name="Google Shape;2682;p111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3" name="Google Shape;2683;p11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4" name="Google Shape;2684;p111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