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4760B-2791-4377-8C79-9FEEDBD2087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CDDA3-D884-4A3E-9E00-B8959107D9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FE98-A7B1-460B-B1AA-AE145884AE25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©2022 Cognizant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4A78-A255-4CBC-BED9-EA3D6A3C24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790D-88D9-4897-93D0-5F186685DD75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©2022 Cognizant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4A78-A255-4CBC-BED9-EA3D6A3C24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DA49F-3F35-45AB-9461-14865E9504C9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©2022 Cognizant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4A78-A255-4CBC-BED9-EA3D6A3C24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0B16-6154-4D43-BF6C-6181CBEAB038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©2022 Cognizant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4A78-A255-4CBC-BED9-EA3D6A3C24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2301-7D1A-439B-9CD5-977A5324C709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©2022 Cognizant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4A78-A255-4CBC-BED9-EA3D6A3C24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EABF9-FA55-4212-B08B-1609B71B4026}" type="datetime1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©2022 Cognizant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4A78-A255-4CBC-BED9-EA3D6A3C24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63DF-3E73-47F0-BB65-C9B852FEF800}" type="datetime1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©2022 Cognizant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4A78-A255-4CBC-BED9-EA3D6A3C24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BBDA-4298-447A-8969-C393E9B9D052}" type="datetime1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©2022 Cognizant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4A78-A255-4CBC-BED9-EA3D6A3C24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55CC-053F-474B-8141-C1AAFB68FE8C}" type="datetime1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©2022 Cognizant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4A78-A255-4CBC-BED9-EA3D6A3C24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72C9-545D-47E2-8006-D7D77F1F13EF}" type="datetime1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©2022 Cognizant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4A78-A255-4CBC-BED9-EA3D6A3C24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8C594-F0D1-44BC-BE4E-8ED851E12583}" type="datetime1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©2022 Cognizant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4A78-A255-4CBC-BED9-EA3D6A3C24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0000"/>
            <a:lum/>
          </a:blip>
          <a:srcRect/>
          <a:stretch>
            <a:fillRect l="-100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2DC30-36C4-4039-9865-986DECDC9821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©2022 Cognizant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44A78-A255-4CBC-BED9-EA3D6A3C243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©2022 Cognizant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1538" y="1428736"/>
            <a:ext cx="7000924" cy="48320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Cambria" pitchFamily="18" charset="0"/>
                <a:ea typeface="Cambria" pitchFamily="18" charset="0"/>
              </a:rPr>
              <a:t>[ADM22JF056] – [ONLINE BAKERY]</a:t>
            </a:r>
          </a:p>
          <a:p>
            <a:r>
              <a:rPr lang="en-US" sz="2800" dirty="0" smtClean="0">
                <a:latin typeface="Cambria" pitchFamily="18" charset="0"/>
                <a:ea typeface="Cambria" pitchFamily="18" charset="0"/>
              </a:rPr>
              <a:t>POD – 1 </a:t>
            </a:r>
          </a:p>
          <a:p>
            <a:r>
              <a:rPr lang="en-US" sz="2800" dirty="0" smtClean="0">
                <a:latin typeface="Cambria" pitchFamily="18" charset="0"/>
                <a:ea typeface="Cambria" pitchFamily="18" charset="0"/>
              </a:rPr>
              <a:t>Members:</a:t>
            </a:r>
          </a:p>
          <a:p>
            <a:r>
              <a:rPr lang="en-US" sz="2800" dirty="0" smtClean="0">
                <a:latin typeface="Cambria" pitchFamily="18" charset="0"/>
                <a:ea typeface="Cambria" pitchFamily="18" charset="0"/>
              </a:rPr>
              <a:t>1.Md. </a:t>
            </a:r>
            <a:r>
              <a:rPr lang="en-US" sz="2800" dirty="0" err="1" smtClean="0">
                <a:latin typeface="Cambria" pitchFamily="18" charset="0"/>
                <a:ea typeface="Cambria" pitchFamily="18" charset="0"/>
              </a:rPr>
              <a:t>Mehmood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  <a:ea typeface="Cambria" pitchFamily="18" charset="0"/>
              </a:rPr>
              <a:t>Alam</a:t>
            </a:r>
            <a:endParaRPr lang="en-US" sz="2800" dirty="0" smtClean="0">
              <a:latin typeface="Cambria" pitchFamily="18" charset="0"/>
              <a:ea typeface="Cambria" pitchFamily="18" charset="0"/>
            </a:endParaRPr>
          </a:p>
          <a:p>
            <a:r>
              <a:rPr lang="en-US" sz="2800" dirty="0" smtClean="0">
                <a:latin typeface="Cambria" pitchFamily="18" charset="0"/>
                <a:ea typeface="Cambria" pitchFamily="18" charset="0"/>
              </a:rPr>
              <a:t>2.Priyanjali Das</a:t>
            </a:r>
          </a:p>
          <a:p>
            <a:r>
              <a:rPr lang="en-US" sz="2800" dirty="0" smtClean="0">
                <a:latin typeface="Cambria" pitchFamily="18" charset="0"/>
                <a:ea typeface="Cambria" pitchFamily="18" charset="0"/>
              </a:rPr>
              <a:t>3.Srinjoy Gupta</a:t>
            </a:r>
          </a:p>
          <a:p>
            <a:r>
              <a:rPr lang="en-US" sz="2800" dirty="0" smtClean="0">
                <a:latin typeface="Cambria" pitchFamily="18" charset="0"/>
                <a:ea typeface="Cambria" pitchFamily="18" charset="0"/>
              </a:rPr>
              <a:t>4.Debanjan </a:t>
            </a:r>
            <a:r>
              <a:rPr lang="en-US" sz="2800" dirty="0" err="1" smtClean="0">
                <a:latin typeface="Cambria" pitchFamily="18" charset="0"/>
                <a:ea typeface="Cambria" pitchFamily="18" charset="0"/>
              </a:rPr>
              <a:t>Dhar</a:t>
            </a:r>
            <a:endParaRPr lang="en-US" sz="2800" dirty="0" smtClean="0">
              <a:latin typeface="Cambria" pitchFamily="18" charset="0"/>
              <a:ea typeface="Cambria" pitchFamily="18" charset="0"/>
            </a:endParaRPr>
          </a:p>
          <a:p>
            <a:r>
              <a:rPr lang="en-US" sz="2800" dirty="0" smtClean="0">
                <a:latin typeface="Cambria" pitchFamily="18" charset="0"/>
                <a:ea typeface="Cambria" pitchFamily="18" charset="0"/>
              </a:rPr>
              <a:t>5.Shafaque </a:t>
            </a:r>
            <a:r>
              <a:rPr lang="en-US" sz="2800" dirty="0" err="1" smtClean="0">
                <a:latin typeface="Cambria" pitchFamily="18" charset="0"/>
                <a:ea typeface="Cambria" pitchFamily="18" charset="0"/>
              </a:rPr>
              <a:t>Bushra</a:t>
            </a:r>
            <a:endParaRPr lang="en-US" sz="2800" dirty="0" smtClean="0">
              <a:latin typeface="Cambria" pitchFamily="18" charset="0"/>
              <a:ea typeface="Cambria" pitchFamily="18" charset="0"/>
            </a:endParaRPr>
          </a:p>
          <a:p>
            <a:endParaRPr lang="en-US" sz="2800" dirty="0">
              <a:latin typeface="Cambria" pitchFamily="18" charset="0"/>
              <a:ea typeface="Cambria" pitchFamily="18" charset="0"/>
            </a:endParaRPr>
          </a:p>
          <a:p>
            <a:r>
              <a:rPr lang="en-US" sz="2800" dirty="0" smtClean="0">
                <a:latin typeface="Cambria" pitchFamily="18" charset="0"/>
                <a:ea typeface="Cambria" pitchFamily="18" charset="0"/>
              </a:rPr>
              <a:t>_____________</a:t>
            </a:r>
          </a:p>
          <a:p>
            <a:r>
              <a:rPr lang="en-US" sz="2800" dirty="0" smtClean="0">
                <a:latin typeface="Cambria" pitchFamily="18" charset="0"/>
                <a:ea typeface="Cambria" pitchFamily="18" charset="0"/>
              </a:rPr>
              <a:t>Date of Design : 08/06/2022</a:t>
            </a:r>
            <a:endParaRPr lang="en-US" sz="2800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©2022 Cognizant</a:t>
            </a:r>
            <a:endParaRPr lang="en-US"/>
          </a:p>
        </p:txBody>
      </p:sp>
      <p:pic>
        <p:nvPicPr>
          <p:cNvPr id="4" name="Picture 3" descr="Untitled-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1285860"/>
            <a:ext cx="7143800" cy="50810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©2022 Cognizant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786" y="2143116"/>
            <a:ext cx="728667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Thank You!</a:t>
            </a:r>
          </a:p>
          <a:p>
            <a:r>
              <a:rPr lang="en-US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______________________________________________________________________________</a:t>
            </a:r>
          </a:p>
          <a:p>
            <a:r>
              <a:rPr lang="en-US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1.Md. </a:t>
            </a:r>
            <a:r>
              <a:rPr lang="en-US" dirty="0" err="1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Mehmood</a:t>
            </a:r>
            <a:r>
              <a:rPr lang="en-US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Alam</a:t>
            </a:r>
            <a:r>
              <a:rPr lang="en-US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  2.Priyanjali Das 3.Srinjoy Gupta 4.Debanjan </a:t>
            </a:r>
            <a:r>
              <a:rPr lang="en-US" dirty="0" err="1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Dhar</a:t>
            </a:r>
            <a:endParaRPr lang="en-US" dirty="0" smtClean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5.Shafaque </a:t>
            </a:r>
            <a:r>
              <a:rPr lang="en-US" dirty="0" err="1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Bushra</a:t>
            </a:r>
            <a:endParaRPr lang="en-US" dirty="0" smtClean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  <a:p>
            <a:endParaRPr lang="en-US" dirty="0" smtClean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©2022 Cognizant</a:t>
            </a:r>
            <a:endParaRPr lang="en-US"/>
          </a:p>
        </p:txBody>
      </p:sp>
      <p:pic>
        <p:nvPicPr>
          <p:cNvPr id="3" name="Picture 2" descr="Untitled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1357298"/>
            <a:ext cx="6715172" cy="4776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©2022 Cognizant</a:t>
            </a:r>
            <a:endParaRPr lang="en-US"/>
          </a:p>
        </p:txBody>
      </p:sp>
      <p:pic>
        <p:nvPicPr>
          <p:cNvPr id="3" name="Picture 2" descr="Untitled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4414" y="1357298"/>
            <a:ext cx="6929486" cy="49285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©2022 Cognizant</a:t>
            </a:r>
            <a:endParaRPr lang="en-US"/>
          </a:p>
        </p:txBody>
      </p:sp>
      <p:pic>
        <p:nvPicPr>
          <p:cNvPr id="4" name="Picture 3" descr="Untitled-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1285860"/>
            <a:ext cx="7143800" cy="50810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©2022 Cognizant</a:t>
            </a:r>
            <a:endParaRPr lang="en-US"/>
          </a:p>
        </p:txBody>
      </p:sp>
      <p:pic>
        <p:nvPicPr>
          <p:cNvPr id="3" name="Picture 2" descr="Untitled-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1357298"/>
            <a:ext cx="6783816" cy="4824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©2022 Cognizant</a:t>
            </a:r>
            <a:endParaRPr lang="en-US"/>
          </a:p>
        </p:txBody>
      </p:sp>
      <p:pic>
        <p:nvPicPr>
          <p:cNvPr id="3" name="Picture 2" descr="Untitled-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1285860"/>
            <a:ext cx="7072362" cy="50302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©2022 Cognizant</a:t>
            </a:r>
            <a:endParaRPr lang="en-US"/>
          </a:p>
        </p:txBody>
      </p:sp>
      <p:pic>
        <p:nvPicPr>
          <p:cNvPr id="3" name="Picture 2" descr="Untitled-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1357298"/>
            <a:ext cx="7030805" cy="5000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©2022 Cognizant</a:t>
            </a:r>
            <a:endParaRPr lang="en-US"/>
          </a:p>
        </p:txBody>
      </p:sp>
      <p:pic>
        <p:nvPicPr>
          <p:cNvPr id="3" name="Picture 2" descr="Untitled-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1285861"/>
            <a:ext cx="7231685" cy="5143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©2022 Cognizant</a:t>
            </a:r>
            <a:endParaRPr lang="en-US"/>
          </a:p>
        </p:txBody>
      </p:sp>
      <p:pic>
        <p:nvPicPr>
          <p:cNvPr id="3" name="Picture 2" descr="Untitled-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1285860"/>
            <a:ext cx="7072362" cy="50302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80</Words>
  <Application>Microsoft Office PowerPoint</Application>
  <PresentationFormat>On-screen Show (4:3)</PresentationFormat>
  <Paragraphs>26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mehboob alam</dc:creator>
  <cp:lastModifiedBy>mehboob alam</cp:lastModifiedBy>
  <cp:revision>3</cp:revision>
  <dcterms:created xsi:type="dcterms:W3CDTF">2022-06-08T10:52:07Z</dcterms:created>
  <dcterms:modified xsi:type="dcterms:W3CDTF">2022-06-08T11:12:58Z</dcterms:modified>
</cp:coreProperties>
</file>