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17:31:58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96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customXml" Target="../ink/ink1.xml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banjan Basak"/>
          <p:cNvSpPr txBox="1">
            <a:spLocks noGrp="1"/>
          </p:cNvSpPr>
          <p:nvPr>
            <p:ph type="body" idx="21"/>
          </p:nvPr>
        </p:nvSpPr>
        <p:spPr>
          <a:xfrm>
            <a:off x="1206498" y="11127848"/>
            <a:ext cx="21971003" cy="10687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sz="4000" dirty="0" err="1"/>
              <a:t>D</a:t>
            </a:r>
            <a:r>
              <a:rPr dirty="0" err="1"/>
              <a:t>ebanjan</a:t>
            </a:r>
            <a:r>
              <a:rPr dirty="0"/>
              <a:t> </a:t>
            </a:r>
            <a:r>
              <a:rPr sz="4000" dirty="0"/>
              <a:t>Basak</a:t>
            </a:r>
            <a:endParaRPr dirty="0"/>
          </a:p>
        </p:txBody>
      </p:sp>
      <p:sp>
        <p:nvSpPr>
          <p:cNvPr id="152" name="Travel Planning App"/>
          <p:cNvSpPr txBox="1">
            <a:spLocks noGrp="1"/>
          </p:cNvSpPr>
          <p:nvPr>
            <p:ph type="ctrTitle"/>
          </p:nvPr>
        </p:nvSpPr>
        <p:spPr>
          <a:xfrm>
            <a:off x="1206496" y="1939991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dirty="0"/>
              <a:t>Travel Planning App</a:t>
            </a:r>
          </a:p>
        </p:txBody>
      </p:sp>
      <p:sp>
        <p:nvSpPr>
          <p:cNvPr id="153" name="planning trips simpl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planning trips simply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0691F-297D-49C8-8123-A9FE567E5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973" y="5839921"/>
            <a:ext cx="7043159" cy="6523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urpose"/>
          <p:cNvSpPr txBox="1">
            <a:spLocks noGrp="1"/>
          </p:cNvSpPr>
          <p:nvPr>
            <p:ph type="ctrTitle"/>
          </p:nvPr>
        </p:nvSpPr>
        <p:spPr>
          <a:xfrm>
            <a:off x="1206496" y="1228791"/>
            <a:ext cx="21971004" cy="2120901"/>
          </a:xfrm>
          <a:prstGeom prst="rect">
            <a:avLst/>
          </a:prstGeom>
        </p:spPr>
        <p:txBody>
          <a:bodyPr/>
          <a:lstStyle/>
          <a:p>
            <a:r>
              <a:t>Purpose</a:t>
            </a:r>
          </a:p>
        </p:txBody>
      </p:sp>
      <p:sp>
        <p:nvSpPr>
          <p:cNvPr id="156" name="To plan an ordered and detailed itinerary for a trip.…"/>
          <p:cNvSpPr txBox="1">
            <a:spLocks noGrp="1"/>
          </p:cNvSpPr>
          <p:nvPr>
            <p:ph type="subTitle" idx="1"/>
          </p:nvPr>
        </p:nvSpPr>
        <p:spPr>
          <a:xfrm>
            <a:off x="1206496" y="4720239"/>
            <a:ext cx="18087344" cy="6578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To plan an </a:t>
            </a:r>
            <a:r>
              <a:rPr i="1" dirty="0"/>
              <a:t>ordered</a:t>
            </a:r>
            <a:r>
              <a:rPr dirty="0"/>
              <a:t> and </a:t>
            </a:r>
            <a:r>
              <a:rPr i="1" dirty="0"/>
              <a:t>detailed</a:t>
            </a:r>
            <a:r>
              <a:rPr dirty="0"/>
              <a:t> trip</a:t>
            </a:r>
            <a:endParaRPr lang="en-IN" dirty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skip the tedious task of researching on the internet</a:t>
            </a:r>
            <a:r>
              <a:rPr lang="en-IN" dirty="0"/>
              <a:t> </a:t>
            </a:r>
            <a:endParaRPr dirty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IN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The right transportation to travel in the best possible way.</a:t>
            </a:r>
          </a:p>
          <a:p>
            <a:endParaRPr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dirty="0"/>
              <a:t>plan a budget-friendly trip.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0C41F-F4F1-4E70-995A-CAF3ADCE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236" y="393334"/>
            <a:ext cx="4176122" cy="4282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83991-B822-4E20-A7F6-3B3D3F1C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515" y="9036148"/>
            <a:ext cx="4176122" cy="4282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76F29-4C91-422C-B27E-22150B96E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731" y="5045778"/>
            <a:ext cx="4176122" cy="4282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119CDE6-C555-4A1F-AAD0-3BD4E1780037}"/>
                  </a:ext>
                </a:extLst>
              </p14:cNvPr>
              <p14:cNvContentPartPr/>
              <p14:nvPr/>
            </p14:nvContentPartPr>
            <p14:xfrm>
              <a:off x="25255872" y="9674352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119CDE6-C555-4A1F-AAD0-3BD4E17800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37872" y="965671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BA2496-8CAC-4038-B273-543D0D933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446">
            <a:off x="17666404" y="3351071"/>
            <a:ext cx="4712214" cy="2077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410F4-E70B-46EE-A0D0-CE37067374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90589">
            <a:off x="17603705" y="8795550"/>
            <a:ext cx="4611852" cy="188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4B2C76-9B43-49FC-B927-74E651C83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1404">
            <a:off x="15804067" y="1247544"/>
            <a:ext cx="3242122" cy="2813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BF352-6954-4B7B-96D7-47B4E97EAD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7137">
            <a:off x="20261578" y="5986920"/>
            <a:ext cx="3332480" cy="2555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D7D1C6-B72B-49E2-9A83-C4A5E50490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6322">
            <a:off x="14319957" y="10006200"/>
            <a:ext cx="3647745" cy="2433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arget Audience"/>
          <p:cNvSpPr txBox="1">
            <a:spLocks noGrp="1"/>
          </p:cNvSpPr>
          <p:nvPr>
            <p:ph type="ctrTitle"/>
          </p:nvPr>
        </p:nvSpPr>
        <p:spPr>
          <a:xfrm>
            <a:off x="1206492" y="422294"/>
            <a:ext cx="21971004" cy="4070089"/>
          </a:xfrm>
          <a:prstGeom prst="rect">
            <a:avLst/>
          </a:prstGeom>
        </p:spPr>
        <p:txBody>
          <a:bodyPr/>
          <a:lstStyle/>
          <a:p>
            <a:pPr defTabSz="2365188">
              <a:defRPr sz="11252" spc="-225"/>
            </a:pPr>
            <a:r>
              <a:rPr dirty="0"/>
              <a:t>Target Audience </a:t>
            </a:r>
          </a:p>
          <a:p>
            <a:pPr defTabSz="2365188">
              <a:defRPr sz="11252" spc="-225"/>
            </a:pPr>
            <a:endParaRPr dirty="0"/>
          </a:p>
        </p:txBody>
      </p:sp>
      <p:sp>
        <p:nvSpPr>
          <p:cNvPr id="160" name="all whoever planning a trip"/>
          <p:cNvSpPr txBox="1">
            <a:spLocks noGrp="1"/>
          </p:cNvSpPr>
          <p:nvPr>
            <p:ph type="subTitle" sz="quarter" idx="1"/>
          </p:nvPr>
        </p:nvSpPr>
        <p:spPr>
          <a:xfrm>
            <a:off x="1206496" y="4106824"/>
            <a:ext cx="21971000" cy="190500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anyone planning a trip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F8B5-E9C9-4F4E-8C26-7E831C06D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3" y="6141107"/>
            <a:ext cx="6589566" cy="389425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4349E-A50C-4B07-9E1A-84E624A0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36" y="6190645"/>
            <a:ext cx="8741665" cy="36323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D5285-61E4-4065-B6F9-47D1296A43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086" y="5884625"/>
            <a:ext cx="6129328" cy="407008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C6795-7E20-4BC8-8273-A40E9D273819}"/>
              </a:ext>
            </a:extLst>
          </p:cNvPr>
          <p:cNvSpPr txBox="1"/>
          <p:nvPr/>
        </p:nvSpPr>
        <p:spPr>
          <a:xfrm>
            <a:off x="1716130" y="10844619"/>
            <a:ext cx="46451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Student - College trip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BF6BA-EAC3-4A35-8145-B104EDEFDB64}"/>
              </a:ext>
            </a:extLst>
          </p:cNvPr>
          <p:cNvSpPr txBox="1"/>
          <p:nvPr/>
        </p:nvSpPr>
        <p:spPr>
          <a:xfrm>
            <a:off x="8777173" y="10844619"/>
            <a:ext cx="753679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Working man - Family trip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F795-5043-461D-8937-FAABAD18FAA8}"/>
              </a:ext>
            </a:extLst>
          </p:cNvPr>
          <p:cNvSpPr txBox="1"/>
          <p:nvPr/>
        </p:nvSpPr>
        <p:spPr>
          <a:xfrm>
            <a:off x="18342864" y="10844619"/>
            <a:ext cx="52303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Retired man - enjoying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oblems ?"/>
          <p:cNvSpPr txBox="1">
            <a:spLocks noGrp="1"/>
          </p:cNvSpPr>
          <p:nvPr>
            <p:ph type="ctrTitle"/>
          </p:nvPr>
        </p:nvSpPr>
        <p:spPr>
          <a:xfrm>
            <a:off x="1206488" y="757040"/>
            <a:ext cx="21971004" cy="2748220"/>
          </a:xfrm>
          <a:prstGeom prst="rect">
            <a:avLst/>
          </a:prstGeom>
        </p:spPr>
        <p:txBody>
          <a:bodyPr/>
          <a:lstStyle/>
          <a:p>
            <a:r>
              <a:rPr dirty="0"/>
              <a:t>Problems ?</a:t>
            </a:r>
          </a:p>
        </p:txBody>
      </p:sp>
      <p:sp>
        <p:nvSpPr>
          <p:cNvPr id="163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488" y="4285009"/>
            <a:ext cx="21971000" cy="79679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A lot of research needs to be done before planning a trip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Difficult to plan an organized trip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Hard to choose where to go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Difficulty in finding the right means of </a:t>
            </a:r>
          </a:p>
          <a:p>
            <a:r>
              <a:rPr lang="en-US" dirty="0"/>
              <a:t>    transportation</a:t>
            </a:r>
          </a:p>
          <a:p>
            <a:endParaRPr lang="en-US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Managing a trip budget is difficult.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3A359-B5CD-4A36-B36E-C6E5AB54E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436" y="5802914"/>
            <a:ext cx="7639052" cy="5828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arket Demands"/>
          <p:cNvSpPr txBox="1">
            <a:spLocks noGrp="1"/>
          </p:cNvSpPr>
          <p:nvPr>
            <p:ph type="ctrTitle"/>
          </p:nvPr>
        </p:nvSpPr>
        <p:spPr>
          <a:xfrm>
            <a:off x="1206496" y="197551"/>
            <a:ext cx="21971004" cy="4648201"/>
          </a:xfrm>
          <a:prstGeom prst="rect">
            <a:avLst/>
          </a:prstGeom>
        </p:spPr>
        <p:txBody>
          <a:bodyPr/>
          <a:lstStyle/>
          <a:p>
            <a:pPr defTabSz="2365188">
              <a:defRPr sz="11252" spc="-225"/>
            </a:pPr>
            <a:r>
              <a:rPr lang="en-IN" dirty="0"/>
              <a:t>Research</a:t>
            </a:r>
            <a:endParaRPr dirty="0"/>
          </a:p>
          <a:p>
            <a:pPr defTabSz="2365188">
              <a:defRPr sz="11252" spc="-225"/>
            </a:pPr>
            <a:endParaRPr dirty="0"/>
          </a:p>
        </p:txBody>
      </p:sp>
      <p:sp>
        <p:nvSpPr>
          <p:cNvPr id="167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496" y="5249612"/>
            <a:ext cx="21971000" cy="7159215"/>
          </a:xfrm>
          <a:prstGeom prst="rect">
            <a:avLst/>
          </a:prstGeo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Travel and tourism apps are 7</a:t>
            </a:r>
            <a:r>
              <a:rPr lang="en-IN" baseline="30000" dirty="0"/>
              <a:t>th</a:t>
            </a:r>
            <a:r>
              <a:rPr lang="en-IN" dirty="0"/>
              <a:t> most downloaded category of apps.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IN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Despite having so many apps and websites, people still spend more time planning a trip.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as travel information scattered across multiple apps and sites.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79DB-0B03-4A15-B3CC-8B7903E3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288" y="1005272"/>
            <a:ext cx="3883291" cy="3840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A1444B-34C7-4D21-AAC8-530F03D82E42}"/>
              </a:ext>
            </a:extLst>
          </p:cNvPr>
          <p:cNvSpPr/>
          <p:nvPr/>
        </p:nvSpPr>
        <p:spPr>
          <a:xfrm>
            <a:off x="9137455" y="9816298"/>
            <a:ext cx="64748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A0D3DA3-F412-4CC8-B9B7-3E491A3ED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29448-59F6-4EC8-90D9-088C3080A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93" y="2203852"/>
            <a:ext cx="11060173" cy="6209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58002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144</Words>
  <Application>Microsoft Office PowerPoint</Application>
  <PresentationFormat>Custom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Helvetica Neue Medium</vt:lpstr>
      <vt:lpstr>Wingdings</vt:lpstr>
      <vt:lpstr>20_BasicBlack</vt:lpstr>
      <vt:lpstr>Travel Planning App</vt:lpstr>
      <vt:lpstr>Purpose</vt:lpstr>
      <vt:lpstr>Target Audience  </vt:lpstr>
      <vt:lpstr>Problems ?</vt:lpstr>
      <vt:lpstr>Research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Planning App</dc:title>
  <cp:lastModifiedBy>basakdebanjan2001@gmail.com</cp:lastModifiedBy>
  <cp:revision>2</cp:revision>
  <dcterms:modified xsi:type="dcterms:W3CDTF">2022-11-01T18:47:19Z</dcterms:modified>
</cp:coreProperties>
</file>