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8476-AEDF-AAA3-FF22-6BE463E1D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58744-E156-6345-875C-4E8A3438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6343-4A34-2DE7-FAED-A0793D5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119E-2F33-7222-81BD-FF8CEBB3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4A24-1333-357B-797F-BE6F1755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9266-C181-0BF9-CEF8-A27C8792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F3E00-5B27-3AC8-8F5B-5D712588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0CB7-333A-9A80-6C02-EA2A24F3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6BBB-F098-95A4-F987-D776206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E75D-380B-4C7A-7FFB-547CFFFA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A4B37-66DC-F67A-7242-2C8E19C80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23E77-6B38-83AE-22C6-A6EC6A51B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29F2-E41F-A813-69B4-0F675B1E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5425-5ABA-9D38-B93A-6B5FCC61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FD6C-2BAB-E462-EE07-D4EACCF0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913E-D1B0-1247-8D92-A270682C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66B-67E7-CE29-A159-D9857FC7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9414-57A1-654E-02A2-7B3C0FDC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55DC-DEA4-E215-6F87-52EF1B08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302D-C523-32D1-77F3-113AB795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BE94-6133-9C94-1D32-2D87061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A9E8-AE4D-E116-D4D8-6E6DDB31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D0A-31B1-8596-D1D9-C5E183A7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1872-6B3B-EF81-280C-46A376C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F8D6-54B8-0354-3A12-ECDB8608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8B82-F305-F037-8153-A5A983C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8245-557F-4DC6-B92F-7D7C0672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AF03-DAC3-7FA5-BA34-CA286F1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DF89-2341-3627-607C-9F5AE4E8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E590-208F-8876-07E9-D975BA53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C0F1-8910-8AB6-20CF-30B8EB18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4DEB-4769-BE22-3BD2-3545705C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0DC7F-D2D3-826B-8602-24896473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D221-86A1-A3FD-40A5-7913E4C8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30489-9F09-FAE5-AAE9-C3BB1B6E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1D4D2-291D-7B07-7CA2-88EA2FE3D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CBA15-68FB-5AC1-7A8E-DA305B8C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37888-DB19-3835-A7BE-A2E2CED8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7E964-7AFB-8E50-87E0-341BECFA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665C-849B-3BBE-6D5B-263F3F6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8E34F-F2EB-0305-81D8-8F70927D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A8485-A652-EC21-C6DE-5FDBE1F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36AB6-A73C-DA2C-81B7-963A2256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13A2-2566-4921-3D59-5268E20B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1A76-6BDB-906A-6629-E387DD4E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FDF2-15BB-977A-2A66-1C12F1E1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D886-AFF0-8A43-5AB5-CD1C94E9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4EBB-3F13-2DC7-BEB0-02E0EE4A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6073-57A1-EAF0-7A44-915DED388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3CD4-E506-F7AC-E068-A2DF4560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6DE0-3063-D7EF-1536-745AD1A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2B481-4BE4-D279-5526-3DFE3DE9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F28-E854-39A6-3C67-87015EA9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9E90A-7E24-FF10-C168-923690E0F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4A0C9-0E37-0FE9-BF9A-50B21333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76F3B-7ED7-4BF3-EC8D-FB5FF89A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8612-9219-B3A0-6BDA-A24C5A8A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DA04-0C9F-65F9-762F-9AD2E13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4440-2703-BB03-CD50-B684DC7C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4CC4-7F3D-AF8F-987D-25F57CA2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1C9A-9F52-C421-1370-5DB725ADF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7E74-4343-4AD3-912C-2A2DCDF6736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EFFF-7EB0-EC1A-340C-354CD011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80D6-A71A-D27A-B0DB-67FA1FAB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CFD6-AE82-4B59-9BD1-C507F636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66000">
              <a:schemeClr val="accent1">
                <a:lumMod val="60000"/>
                <a:lumOff val="40000"/>
              </a:schemeClr>
            </a:gs>
            <a:gs pos="58000">
              <a:schemeClr val="accent5">
                <a:lumMod val="0"/>
                <a:lumOff val="100000"/>
              </a:schemeClr>
            </a:gs>
            <a:gs pos="83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71BFD-7C70-03CB-DC6F-0827C8930C50}"/>
              </a:ext>
            </a:extLst>
          </p:cNvPr>
          <p:cNvSpPr txBox="1"/>
          <p:nvPr/>
        </p:nvSpPr>
        <p:spPr>
          <a:xfrm>
            <a:off x="0" y="1099226"/>
            <a:ext cx="1212317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MongoDB vs SQL</a:t>
            </a:r>
            <a:endParaRPr lang="en-US" b="1" i="0" dirty="0">
              <a:solidFill>
                <a:schemeClr val="accent1">
                  <a:lumMod val="75000"/>
                </a:schemeClr>
              </a:solidFill>
              <a:effectLst/>
              <a:latin typeface="Google Sans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6344A-0CFA-FB87-DD42-50F772FBAB5C}"/>
              </a:ext>
            </a:extLst>
          </p:cNvPr>
          <p:cNvSpPr/>
          <p:nvPr/>
        </p:nvSpPr>
        <p:spPr>
          <a:xfrm>
            <a:off x="1022673" y="5758774"/>
            <a:ext cx="9930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Google Sans"/>
              </a:rPr>
              <a:t>A comparison of two popular database technologies</a:t>
            </a:r>
            <a:endParaRPr 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11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96CAA-72F1-A1D9-650E-4E9DC20C4ECD}"/>
              </a:ext>
            </a:extLst>
          </p:cNvPr>
          <p:cNvSpPr txBox="1"/>
          <p:nvPr/>
        </p:nvSpPr>
        <p:spPr>
          <a:xfrm>
            <a:off x="773723" y="1177047"/>
            <a:ext cx="1071330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NoSQL is a non-relational database that stores data in a flexible format, as opposed to the rigid format of relational databases like SQL. NoSQL databases are often used for storing large amounts of data or data that is not well-suited for a relational database.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MongoDB is a popular NoSQL database that uses a document-oriented data model. In a document-oriented database, data is stored in documents, which are similar to JSON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Google Sans"/>
              </a:rPr>
              <a:t>objects.MongoDB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 is a good choice for storing large amounts of data or data that is frequently updated.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Google Sans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MongoDB is a flexible, document-oriented NoSQL which is non-relational database, it uses various data models to store and retrieve data.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96CAA-72F1-A1D9-650E-4E9DC20C4ECD}"/>
              </a:ext>
            </a:extLst>
          </p:cNvPr>
          <p:cNvSpPr txBox="1"/>
          <p:nvPr/>
        </p:nvSpPr>
        <p:spPr>
          <a:xfrm>
            <a:off x="773723" y="1177047"/>
            <a:ext cx="1071330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Structured Query Language (SQL) is a structured schema relations database with data organized into rows and columns, where each columns represent a specific attribute.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SQL is a relational database language that is used to create, update, and query data in relational databases.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Google Sans"/>
              </a:rPr>
              <a:t>SQL is a powerful language that can be used to perform complex queries on large amounts of data.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12DBCA-A3BB-AB06-1011-49433C283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78732"/>
              </p:ext>
            </p:extLst>
          </p:nvPr>
        </p:nvGraphicFramePr>
        <p:xfrm>
          <a:off x="1042219" y="668594"/>
          <a:ext cx="9714270" cy="568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90">
                  <a:extLst>
                    <a:ext uri="{9D8B030D-6E8A-4147-A177-3AD203B41FA5}">
                      <a16:colId xmlns:a16="http://schemas.microsoft.com/office/drawing/2014/main" val="611235088"/>
                    </a:ext>
                  </a:extLst>
                </a:gridCol>
                <a:gridCol w="3238090">
                  <a:extLst>
                    <a:ext uri="{9D8B030D-6E8A-4147-A177-3AD203B41FA5}">
                      <a16:colId xmlns:a16="http://schemas.microsoft.com/office/drawing/2014/main" val="3584742935"/>
                    </a:ext>
                  </a:extLst>
                </a:gridCol>
                <a:gridCol w="3238090">
                  <a:extLst>
                    <a:ext uri="{9D8B030D-6E8A-4147-A177-3AD203B41FA5}">
                      <a16:colId xmlns:a16="http://schemas.microsoft.com/office/drawing/2014/main" val="4056622019"/>
                    </a:ext>
                  </a:extLst>
                </a:gridCol>
              </a:tblGrid>
              <a:tr h="100450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  <a:latin typeface="Google Sans"/>
                        </a:rPr>
                        <a:t>Feature</a:t>
                      </a:r>
                    </a:p>
                  </a:txBody>
                  <a:tcPr marL="121920" marR="121920" marT="140970" marB="1409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effectLst/>
                          <a:latin typeface="Google Sans"/>
                        </a:rPr>
                        <a:t>MongoDB</a:t>
                      </a:r>
                    </a:p>
                  </a:txBody>
                  <a:tcPr marL="121920" marR="121920" marT="140970" marB="1409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  <a:latin typeface="Google Sans"/>
                        </a:rPr>
                        <a:t>SQL</a:t>
                      </a:r>
                    </a:p>
                  </a:txBody>
                  <a:tcPr marL="121920" marR="121920" marT="140970" marB="140970" anchor="ctr"/>
                </a:tc>
                <a:extLst>
                  <a:ext uri="{0D108BD9-81ED-4DB2-BD59-A6C34878D82A}">
                    <a16:rowId xmlns:a16="http://schemas.microsoft.com/office/drawing/2014/main" val="321857528"/>
                  </a:ext>
                </a:extLst>
              </a:tr>
              <a:tr h="93570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Data model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Document-oriented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Relational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233260409"/>
                  </a:ext>
                </a:extLst>
              </a:tr>
              <a:tr h="93570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Flexibility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Very flexible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Less flexible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212810657"/>
                  </a:ext>
                </a:extLst>
              </a:tr>
              <a:tr h="93570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Scalability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Very scalable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Less scalable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069933042"/>
                  </a:ext>
                </a:extLst>
              </a:tr>
              <a:tr h="935707"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Ease of use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Easy to use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More difficult to use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351737254"/>
                  </a:ext>
                </a:extLst>
              </a:tr>
              <a:tr h="935707"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Cost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Google Sans"/>
                        </a:rPr>
                        <a:t>Open source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effectLst/>
                          <a:latin typeface="Google Sans"/>
                        </a:rPr>
                        <a:t>Commercial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0269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E22A9-25D3-A2F6-A18F-6CA94279C9A9}"/>
              </a:ext>
            </a:extLst>
          </p:cNvPr>
          <p:cNvSpPr txBox="1"/>
          <p:nvPr/>
        </p:nvSpPr>
        <p:spPr>
          <a:xfrm>
            <a:off x="127819" y="78658"/>
            <a:ext cx="119560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Conclusion</a:t>
            </a:r>
          </a:p>
          <a:p>
            <a:pPr algn="l"/>
            <a:r>
              <a:rPr lang="en-US" sz="3600" b="1" i="0" dirty="0">
                <a:solidFill>
                  <a:schemeClr val="tx2"/>
                </a:solidFill>
                <a:effectLst/>
                <a:latin typeface="Google Sans"/>
              </a:rPr>
              <a:t>MongoDB and SQL are two popular database technologies with different strengths and weaknesses.</a:t>
            </a:r>
          </a:p>
          <a:p>
            <a:pPr algn="l"/>
            <a:endParaRPr lang="en-US" sz="3600" b="1" dirty="0">
              <a:solidFill>
                <a:schemeClr val="tx2"/>
              </a:solidFill>
              <a:latin typeface="Google Sans"/>
            </a:endParaRPr>
          </a:p>
          <a:p>
            <a:pPr algn="l"/>
            <a:r>
              <a:rPr lang="en-US" sz="3600" b="1" i="0" dirty="0">
                <a:solidFill>
                  <a:schemeClr val="tx2"/>
                </a:solidFill>
                <a:effectLst/>
                <a:latin typeface="Google Sans"/>
              </a:rPr>
              <a:t>MongoDB is a good choice for storing large amounts of data or data that is frequently updated.</a:t>
            </a:r>
          </a:p>
          <a:p>
            <a:pPr algn="l"/>
            <a:endParaRPr lang="en-US" sz="3600" b="1" dirty="0">
              <a:solidFill>
                <a:schemeClr val="tx2"/>
              </a:solidFill>
              <a:latin typeface="Google Sans"/>
            </a:endParaRPr>
          </a:p>
          <a:p>
            <a:pPr algn="l"/>
            <a:r>
              <a:rPr lang="en-US" sz="3600" b="1" i="0" dirty="0">
                <a:solidFill>
                  <a:schemeClr val="tx2"/>
                </a:solidFill>
                <a:effectLst/>
                <a:latin typeface="Google Sans"/>
              </a:rPr>
              <a:t>SQL is a good choice for performing complex queries on large amounts of data. </a:t>
            </a:r>
          </a:p>
          <a:p>
            <a:pPr algn="l"/>
            <a:endParaRPr lang="en-US" sz="3600" b="1" dirty="0">
              <a:solidFill>
                <a:schemeClr val="tx2"/>
              </a:solidFill>
              <a:latin typeface="Google Sans"/>
            </a:endParaRPr>
          </a:p>
          <a:p>
            <a:pPr algn="l"/>
            <a:r>
              <a:rPr lang="en-US" sz="3600" b="1" i="0" dirty="0">
                <a:solidFill>
                  <a:schemeClr val="tx2"/>
                </a:solidFill>
                <a:effectLst/>
                <a:latin typeface="Google Sans"/>
              </a:rPr>
              <a:t>The best choice for your application will depend on your specific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2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289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Adebanjo Israel</dc:creator>
  <cp:lastModifiedBy>Adebanjo Israel</cp:lastModifiedBy>
  <cp:revision>2</cp:revision>
  <dcterms:created xsi:type="dcterms:W3CDTF">2023-06-03T12:54:30Z</dcterms:created>
  <dcterms:modified xsi:type="dcterms:W3CDTF">2023-06-03T19:17:18Z</dcterms:modified>
</cp:coreProperties>
</file>