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 snapToGrid="0" snapToObjects="1"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193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8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007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2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9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6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53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E9EB35-C2CA-504F-3EAA-7178DBBF7F5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" t="-3114" r="893" b="9097"/>
          <a:stretch>
            <a:fillRect/>
          </a:stretch>
        </p:blipFill>
        <p:spPr>
          <a:xfrm>
            <a:off x="0" y="-224205"/>
            <a:ext cx="9144000" cy="7082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484187"/>
            <a:ext cx="7772400" cy="1470025"/>
          </a:xfrm>
        </p:spPr>
        <p:txBody>
          <a:bodyPr>
            <a:noAutofit/>
          </a:bodyPr>
          <a:lstStyle/>
          <a:p>
            <a:r>
              <a:rPr sz="5400" b="1" dirty="0"/>
              <a:t>Customer Cart Behavior &amp; EDA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920" y="3151346"/>
            <a:ext cx="6400800" cy="1254760"/>
          </a:xfrm>
        </p:spPr>
        <p:txBody>
          <a:bodyPr/>
          <a:lstStyle/>
          <a:p>
            <a:pPr algn="l"/>
            <a:r>
              <a:rPr i="1" dirty="0">
                <a:solidFill>
                  <a:schemeClr val="bg2">
                    <a:lumMod val="25000"/>
                  </a:schemeClr>
                </a:solidFill>
              </a:rPr>
              <a:t>Based on Transactional Data Analysis</a:t>
            </a:r>
          </a:p>
          <a:p>
            <a:pPr algn="l"/>
            <a:r>
              <a:rPr i="1" dirty="0">
                <a:solidFill>
                  <a:schemeClr val="bg2">
                    <a:lumMod val="25000"/>
                  </a:schemeClr>
                </a:solidFill>
              </a:rPr>
              <a:t>Debankur Biswas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E4E6-E6B5-4CD7-3D4A-1F9986B0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B4C63-4319-D2F4-EE91-B89522766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Majority of customers are one-time buyers</a:t>
            </a:r>
          </a:p>
          <a:p>
            <a:r>
              <a:rPr lang="en-IN" dirty="0"/>
              <a:t>Orders spike in </a:t>
            </a:r>
            <a:r>
              <a:rPr lang="en-IN" dirty="0" err="1"/>
              <a:t>Monday,Tuesday</a:t>
            </a:r>
            <a:r>
              <a:rPr lang="en-IN" dirty="0"/>
              <a:t> and afternoon</a:t>
            </a:r>
          </a:p>
          <a:p>
            <a:r>
              <a:rPr lang="en-IN" dirty="0"/>
              <a:t>Department 4 consists of 41.8% share of total orders</a:t>
            </a:r>
          </a:p>
          <a:p>
            <a:r>
              <a:rPr lang="en-IN" dirty="0" err="1"/>
              <a:t>Asile</a:t>
            </a:r>
            <a:r>
              <a:rPr lang="en-IN" dirty="0"/>
              <a:t> id 24 &amp; 83 consists majority of order volume</a:t>
            </a:r>
          </a:p>
        </p:txBody>
      </p:sp>
    </p:spTree>
    <p:extLst>
      <p:ext uri="{BB962C8B-B14F-4D97-AF65-F5344CB8AC3E}">
        <p14:creationId xmlns:p14="http://schemas.microsoft.com/office/powerpoint/2010/main" val="320901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509D-1B85-B100-7601-A798D317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A2B8-C484-AA1E-4E3E-D14DB95F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sz="4000" dirty="0"/>
              <a:t>Thank You</a:t>
            </a:r>
          </a:p>
          <a:p>
            <a:pPr marL="0" indent="0" algn="ctr">
              <a:buNone/>
            </a:pPr>
            <a:endParaRPr lang="en-IN" sz="4000" dirty="0"/>
          </a:p>
          <a:p>
            <a:pPr marL="0" indent="0">
              <a:buNone/>
            </a:pPr>
            <a:r>
              <a:rPr lang="en-IN" sz="4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9443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" y="300196"/>
            <a:ext cx="5405120" cy="863282"/>
          </a:xfrm>
        </p:spPr>
        <p:txBody>
          <a:bodyPr>
            <a:noAutofit/>
          </a:bodyPr>
          <a:lstStyle/>
          <a:p>
            <a:r>
              <a:rPr sz="4800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2037718"/>
            <a:ext cx="3830320" cy="1934842"/>
          </a:xfrm>
        </p:spPr>
        <p:txBody>
          <a:bodyPr>
            <a:normAutofit/>
          </a:bodyPr>
          <a:lstStyle/>
          <a:p>
            <a:r>
              <a:rPr lang="en-IN" sz="3500" dirty="0"/>
              <a:t>📦Product Trends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IN" sz="2600" dirty="0"/>
              <a:t>Understand customer        purchasing patterns</a:t>
            </a:r>
            <a:endParaRPr sz="2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B04659-A005-7B83-B2C3-51FCA33D28BE}"/>
              </a:ext>
            </a:extLst>
          </p:cNvPr>
          <p:cNvSpPr txBox="1">
            <a:spLocks/>
          </p:cNvSpPr>
          <p:nvPr/>
        </p:nvSpPr>
        <p:spPr>
          <a:xfrm>
            <a:off x="4572000" y="4174019"/>
            <a:ext cx="3830320" cy="1643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🔗Cross-Sell Insights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US" sz="2400" dirty="0"/>
              <a:t>Improve retention and cross-sell efficiency</a:t>
            </a:r>
            <a:endParaRPr lang="en-IN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47B126-D114-F731-7BF9-0EABDDFE9B17}"/>
              </a:ext>
            </a:extLst>
          </p:cNvPr>
          <p:cNvSpPr txBox="1">
            <a:spLocks/>
          </p:cNvSpPr>
          <p:nvPr/>
        </p:nvSpPr>
        <p:spPr>
          <a:xfrm>
            <a:off x="741680" y="4184178"/>
            <a:ext cx="3830320" cy="23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🕒Time Analysis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400" dirty="0"/>
              <a:t>Detect timing trends in orders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F4A588-905A-E1BD-CF29-9F50768FEACF}"/>
              </a:ext>
            </a:extLst>
          </p:cNvPr>
          <p:cNvSpPr txBox="1">
            <a:spLocks/>
          </p:cNvSpPr>
          <p:nvPr/>
        </p:nvSpPr>
        <p:spPr>
          <a:xfrm>
            <a:off x="4572000" y="1943112"/>
            <a:ext cx="4572000" cy="1643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500" dirty="0"/>
              <a:t>👤Customer Behaviour </a:t>
            </a:r>
          </a:p>
          <a:p>
            <a:pPr marL="0" indent="0">
              <a:buNone/>
            </a:pPr>
            <a:r>
              <a:rPr lang="en-US" sz="2600" dirty="0"/>
              <a:t>   Identify top products and</a:t>
            </a:r>
          </a:p>
          <a:p>
            <a:pPr marL="0" indent="0">
              <a:buNone/>
            </a:pPr>
            <a:r>
              <a:rPr lang="en-US" sz="2600" dirty="0"/>
              <a:t> categories</a:t>
            </a:r>
            <a:endParaRPr lang="en-IN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Dataset Overview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19CD8E0-B817-7B12-45F0-5A06338C4B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5587991"/>
            <a:ext cx="777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Merged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foreign keys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20A53C-5898-5F6B-5811-9195C2CF7586}"/>
              </a:ext>
            </a:extLst>
          </p:cNvPr>
          <p:cNvSpPr/>
          <p:nvPr/>
        </p:nvSpPr>
        <p:spPr>
          <a:xfrm>
            <a:off x="762000" y="1915165"/>
            <a:ext cx="1920240" cy="92456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Orders Table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5B0A39-8B25-B9B9-6105-8987BB76C503}"/>
              </a:ext>
            </a:extLst>
          </p:cNvPr>
          <p:cNvSpPr/>
          <p:nvPr/>
        </p:nvSpPr>
        <p:spPr>
          <a:xfrm>
            <a:off x="3608070" y="1915165"/>
            <a:ext cx="1920240" cy="92456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Order_products</a:t>
            </a:r>
            <a:r>
              <a:rPr lang="en-IN" dirty="0">
                <a:solidFill>
                  <a:schemeClr val="tx1"/>
                </a:solidFill>
              </a:rPr>
              <a:t> Table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C2B9E0-B811-2025-4DDA-6AE45C1D3778}"/>
              </a:ext>
            </a:extLst>
          </p:cNvPr>
          <p:cNvSpPr/>
          <p:nvPr/>
        </p:nvSpPr>
        <p:spPr>
          <a:xfrm>
            <a:off x="6697980" y="1915165"/>
            <a:ext cx="1920240" cy="92456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Products Table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1523C9-26CD-08AA-607A-FB7A3820404E}"/>
              </a:ext>
            </a:extLst>
          </p:cNvPr>
          <p:cNvSpPr/>
          <p:nvPr/>
        </p:nvSpPr>
        <p:spPr>
          <a:xfrm>
            <a:off x="3134360" y="3891271"/>
            <a:ext cx="3022600" cy="15900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df_merged_final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3F2F92-9994-B631-ED41-3A809A7A65E8}"/>
              </a:ext>
            </a:extLst>
          </p:cNvPr>
          <p:cNvCxnSpPr/>
          <p:nvPr/>
        </p:nvCxnSpPr>
        <p:spPr>
          <a:xfrm>
            <a:off x="1961515" y="3139440"/>
            <a:ext cx="1158240" cy="579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D9DAAE-3B35-B328-DF2B-528D3C25EC8E}"/>
              </a:ext>
            </a:extLst>
          </p:cNvPr>
          <p:cNvCxnSpPr/>
          <p:nvPr/>
        </p:nvCxnSpPr>
        <p:spPr>
          <a:xfrm flipH="1">
            <a:off x="6372860" y="2941318"/>
            <a:ext cx="1285240" cy="848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67588F-F0E1-BBD7-E35E-5E98D698B066}"/>
              </a:ext>
            </a:extLst>
          </p:cNvPr>
          <p:cNvCxnSpPr/>
          <p:nvPr/>
        </p:nvCxnSpPr>
        <p:spPr>
          <a:xfrm>
            <a:off x="4517390" y="2992120"/>
            <a:ext cx="154940" cy="66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3830-8C6E-406D-9BD6-DB8FDCA7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97" y="67969"/>
            <a:ext cx="7543800" cy="1450757"/>
          </a:xfrm>
        </p:spPr>
        <p:txBody>
          <a:bodyPr/>
          <a:lstStyle/>
          <a:p>
            <a:r>
              <a:rPr lang="en-US" dirty="0"/>
              <a:t>Problem 1 – Low Repeat Purchases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1CD3F-1E66-BE87-48CE-7677E7D70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480" y="1810274"/>
            <a:ext cx="6014720" cy="2976982"/>
          </a:xfrm>
          <a:pattFill prst="pct25">
            <a:fgClr>
              <a:srgbClr val="C00000"/>
            </a:fgClr>
            <a:bgClr>
              <a:schemeClr val="bg1"/>
            </a:bgClr>
          </a:pattFill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8E49C-77AD-9C38-981C-7F13B812CC2A}"/>
              </a:ext>
            </a:extLst>
          </p:cNvPr>
          <p:cNvSpPr txBox="1"/>
          <p:nvPr/>
        </p:nvSpPr>
        <p:spPr>
          <a:xfrm>
            <a:off x="2040168" y="4844068"/>
            <a:ext cx="453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customers only place one or two orders.</a:t>
            </a:r>
            <a:endParaRPr lang="en-IN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60992ABF-EDD2-45FD-1D9C-628C4AC7D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93" y="5260742"/>
            <a:ext cx="6868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loyalty program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D024C1-0F82-AD68-37B7-4E623418FC46}"/>
              </a:ext>
            </a:extLst>
          </p:cNvPr>
          <p:cNvSpPr txBox="1"/>
          <p:nvPr/>
        </p:nvSpPr>
        <p:spPr>
          <a:xfrm>
            <a:off x="731292" y="5953612"/>
            <a:ext cx="7610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email/discount follow-ups</a:t>
            </a:r>
          </a:p>
        </p:txBody>
      </p:sp>
    </p:spTree>
    <p:extLst>
      <p:ext uri="{BB962C8B-B14F-4D97-AF65-F5344CB8AC3E}">
        <p14:creationId xmlns:p14="http://schemas.microsoft.com/office/powerpoint/2010/main" val="53345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5401-78EC-580E-9702-376A0A4E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2 – Product Visibility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2717A-8692-BCC4-C52C-A356F4B8B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4504"/>
            <a:ext cx="3843408" cy="19042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C6B7E-8EAC-635C-A26A-B3E31148C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394" y="1789189"/>
            <a:ext cx="3717317" cy="2215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14D601-6981-B1EA-6DAF-0A032B3B42F0}"/>
              </a:ext>
            </a:extLst>
          </p:cNvPr>
          <p:cNvSpPr txBox="1"/>
          <p:nvPr/>
        </p:nvSpPr>
        <p:spPr>
          <a:xfrm>
            <a:off x="2671219" y="3950920"/>
            <a:ext cx="325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products are not well-placed</a:t>
            </a:r>
            <a:endParaRPr lang="en-IN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E19CDAF-1AEC-E07F-261C-B488ED0D0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734" y="4806869"/>
            <a:ext cx="259398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bestsellers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947508-9F9B-20B9-46F4-D33078AC4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843" y="4320252"/>
            <a:ext cx="4874272" cy="24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0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73C7-5953-3ECE-1507-63A3E1FA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15" y="529807"/>
            <a:ext cx="8229600" cy="7664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Business Problem:</a:t>
            </a:r>
            <a:r>
              <a:rPr lang="en-US" dirty="0"/>
              <a:t> Stockouts during high demand times.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92523-C40A-792B-717F-8C470DA0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5" y="1296262"/>
            <a:ext cx="8526545" cy="2535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9B3797-67C1-5D24-88DD-F19C531E0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85" y="3831589"/>
            <a:ext cx="8526545" cy="28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0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1AD9-0025-353D-2C53-4819B923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98" y="1603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Business Problem:</a:t>
            </a:r>
            <a:r>
              <a:rPr lang="en-US" dirty="0"/>
              <a:t> Stockouts during high demand times.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6792E8-C9BF-845A-0B93-A561E19A1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3" y="1418622"/>
            <a:ext cx="3888558" cy="2792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474F9-C4CA-C9EB-7B25-4A4119D11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53" y="1331354"/>
            <a:ext cx="4839781" cy="296726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359F425-C2D4-985F-CDA2-1BBEF32C7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08" y="4759256"/>
            <a:ext cx="554350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restocking using past order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 delivery and logistics to match demand</a:t>
            </a:r>
          </a:p>
        </p:txBody>
      </p:sp>
    </p:spTree>
    <p:extLst>
      <p:ext uri="{BB962C8B-B14F-4D97-AF65-F5344CB8AC3E}">
        <p14:creationId xmlns:p14="http://schemas.microsoft.com/office/powerpoint/2010/main" val="166862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2DFB-DADA-2171-D739-CC8EE213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Business Problem:</a:t>
            </a:r>
            <a:r>
              <a:rPr lang="en-US" sz="4000" dirty="0"/>
              <a:t> Some product categories have poor sales.</a:t>
            </a:r>
            <a:endParaRPr lang="en-IN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2796DA-6A4D-90BC-8BE2-E26632E90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877" y="2120724"/>
            <a:ext cx="4218523" cy="261655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124AE-9E30-D48B-AA19-B24BC3542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" y="2047875"/>
            <a:ext cx="437664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2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525C-526E-1A60-48BE-42A47B65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42" y="1603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Business Problem:</a:t>
            </a:r>
            <a:r>
              <a:rPr lang="en-US" dirty="0"/>
              <a:t> Some product categories have poor sales.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D179-CDB7-0E4E-9D7D-4CFD2016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28" y="1935480"/>
            <a:ext cx="4278049" cy="32308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 Solution:</a:t>
            </a:r>
            <a:endParaRPr lang="en-US" dirty="0"/>
          </a:p>
          <a:p>
            <a:r>
              <a:rPr lang="en-US" dirty="0"/>
              <a:t>Run promos or remove low-sellers</a:t>
            </a:r>
          </a:p>
          <a:p>
            <a:r>
              <a:rPr lang="en-US" dirty="0"/>
              <a:t>Replace with trending or seasonal items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15280B-9733-EA97-967B-675D8000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477" y="1780959"/>
            <a:ext cx="4282220" cy="4455924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>
            <a:solidFill>
              <a:schemeClr val="accent1">
                <a:alpha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79945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626</TotalTime>
  <Words>229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Retrospect</vt:lpstr>
      <vt:lpstr>Customer Cart Behavior &amp; EDA Insights</vt:lpstr>
      <vt:lpstr>Project Objective</vt:lpstr>
      <vt:lpstr>Dataset Overview</vt:lpstr>
      <vt:lpstr>Problem 1 – Low Repeat Purchases</vt:lpstr>
      <vt:lpstr>Problem 2 – Product Visibility</vt:lpstr>
      <vt:lpstr>Business Problem: Stockouts during high demand times.</vt:lpstr>
      <vt:lpstr>Business Problem: Stockouts during high demand times.</vt:lpstr>
      <vt:lpstr>Business Problem: Some product categories have poor sales.</vt:lpstr>
      <vt:lpstr>Business Problem: Some product categories have poor sales.</vt:lpstr>
      <vt:lpstr>Key Insights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Debankur Biswas</cp:lastModifiedBy>
  <cp:revision>4</cp:revision>
  <dcterms:created xsi:type="dcterms:W3CDTF">2013-01-27T09:14:16Z</dcterms:created>
  <dcterms:modified xsi:type="dcterms:W3CDTF">2025-07-25T14:52:05Z</dcterms:modified>
  <cp:category/>
</cp:coreProperties>
</file>