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8ED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C7E6-E455-48CA-BAF2-D90C7CEB3694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CE6B-5953-414A-B45F-9AB48F4EA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C7E6-E455-48CA-BAF2-D90C7CEB3694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CE6B-5953-414A-B45F-9AB48F4EA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C7E6-E455-48CA-BAF2-D90C7CEB3694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CE6B-5953-414A-B45F-9AB48F4EA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C7E6-E455-48CA-BAF2-D90C7CEB3694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CE6B-5953-414A-B45F-9AB48F4EA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C7E6-E455-48CA-BAF2-D90C7CEB3694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CE6B-5953-414A-B45F-9AB48F4EA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C7E6-E455-48CA-BAF2-D90C7CEB3694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CE6B-5953-414A-B45F-9AB48F4EA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C7E6-E455-48CA-BAF2-D90C7CEB3694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CE6B-5953-414A-B45F-9AB48F4EA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C7E6-E455-48CA-BAF2-D90C7CEB3694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CE6B-5953-414A-B45F-9AB48F4EA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C7E6-E455-48CA-BAF2-D90C7CEB3694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CE6B-5953-414A-B45F-9AB48F4EA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C7E6-E455-48CA-BAF2-D90C7CEB3694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CE6B-5953-414A-B45F-9AB48F4EA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3C7E6-E455-48CA-BAF2-D90C7CEB3694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2CE6B-5953-414A-B45F-9AB48F4EA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3C7E6-E455-48CA-BAF2-D90C7CEB3694}" type="datetimeFigureOut">
              <a:rPr lang="en-US" smtClean="0"/>
              <a:pPr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CE6B-5953-414A-B45F-9AB48F4EAF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1371600"/>
            <a:ext cx="6096000" cy="1446550"/>
          </a:xfrm>
          <a:prstGeom prst="rect">
            <a:avLst/>
          </a:prstGeom>
          <a:solidFill>
            <a:srgbClr val="558ED5">
              <a:alpha val="1882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8800" dirty="0" smtClean="0">
                <a:latin typeface="Brush Script MT" pitchFamily="66" charset="0"/>
              </a:rPr>
              <a:t>Welcome…..</a:t>
            </a:r>
            <a:endParaRPr lang="en-US" sz="8800" dirty="0">
              <a:latin typeface="Brush Script MT" pitchFamily="66" charset="0"/>
            </a:endParaRP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0" y="381000"/>
            <a:ext cx="3009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Arial Black" pitchFamily="34" charset="0"/>
              </a:rPr>
              <a:t>The problem</a:t>
            </a:r>
            <a:endParaRPr lang="en-US" sz="3200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1447800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Hospitals </a:t>
            </a:r>
            <a:r>
              <a:rPr lang="en-US" b="1" dirty="0">
                <a:solidFill>
                  <a:srgbClr val="C00000"/>
                </a:solidFill>
              </a:rPr>
              <a:t>all around the globe are being flooded with patients as the COVID-19 virus has </a:t>
            </a:r>
            <a:r>
              <a:rPr lang="en-US" b="1" dirty="0" smtClean="0">
                <a:solidFill>
                  <a:srgbClr val="C00000"/>
                </a:solidFill>
              </a:rPr>
              <a:t>spread.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Doctors are being left with no other choice but to close down their private </a:t>
            </a:r>
            <a:r>
              <a:rPr lang="en-US" b="1" dirty="0" smtClean="0">
                <a:solidFill>
                  <a:srgbClr val="C00000"/>
                </a:solidFill>
              </a:rPr>
              <a:t>chambers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Rural  areas have become deprived of healthcare facilities</a:t>
            </a:r>
          </a:p>
          <a:p>
            <a:pPr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A severe scarcity in oxygen, plasma and other quintessential nuances is seen due to the overflow of the patients.</a:t>
            </a:r>
          </a:p>
          <a:p>
            <a:pPr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Due to the lack of access of proper information, people have fallen prey to misinformation and </a:t>
            </a:r>
            <a:r>
              <a:rPr lang="en-US" b="1" dirty="0" err="1" smtClean="0">
                <a:solidFill>
                  <a:srgbClr val="C00000"/>
                </a:solidFill>
              </a:rPr>
              <a:t>rumours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9144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Arial Black" pitchFamily="34" charset="0"/>
              </a:rPr>
              <a:t>Our Innovation</a:t>
            </a:r>
            <a:endParaRPr lang="en-US" sz="3200" dirty="0">
              <a:solidFill>
                <a:srgbClr val="C0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4572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System Architecture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89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9</cp:revision>
  <dcterms:created xsi:type="dcterms:W3CDTF">2021-11-25T19:55:57Z</dcterms:created>
  <dcterms:modified xsi:type="dcterms:W3CDTF">2021-11-26T09:02:42Z</dcterms:modified>
</cp:coreProperties>
</file>