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59" r:id="rId16"/>
    <p:sldId id="25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74" d="100"/>
          <a:sy n="74" d="100"/>
        </p:scale>
        <p:origin x="-82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F81593-E3A2-4D58-AADD-3C54CB73358F}" type="datetimeFigureOut">
              <a:rPr lang="en-US" smtClean="0"/>
              <a:t>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52BBA8-0952-4F44-AA1A-1A6E60813B1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F22E5-6F0A-4951-9733-3D1D443041E7}" type="slidenum">
              <a:rPr lang="en-US"/>
              <a:pPr/>
              <a:t>2</a:t>
            </a:fld>
            <a:endParaRPr lang="en-US"/>
          </a:p>
        </p:txBody>
      </p:sp>
      <p:sp>
        <p:nvSpPr>
          <p:cNvPr id="919554" name="Rectangle 2"/>
          <p:cNvSpPr>
            <a:spLocks noGrp="1" noRot="1" noChangeAspect="1"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888E7-0A28-4FA0-AD49-2DA94E8930CC}" type="slidenum">
              <a:rPr lang="en-US"/>
              <a:pPr/>
              <a:t>11</a:t>
            </a:fld>
            <a:endParaRPr lang="en-US"/>
          </a:p>
        </p:txBody>
      </p:sp>
      <p:sp>
        <p:nvSpPr>
          <p:cNvPr id="932866" name="Rectangle 2"/>
          <p:cNvSpPr>
            <a:spLocks noGrp="1" noRot="1" noChangeAspect="1" noChangeArrowheads="1" noTextEdit="1"/>
          </p:cNvSpPr>
          <p:nvPr>
            <p:ph type="sldImg"/>
          </p:nvPr>
        </p:nvSpPr>
        <p:spPr>
          <a:ln/>
        </p:spPr>
      </p:sp>
      <p:sp>
        <p:nvSpPr>
          <p:cNvPr id="932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E42701-2890-4F3B-9B7C-66304611595E}" type="slidenum">
              <a:rPr lang="en-US"/>
              <a:pPr/>
              <a:t>12</a:t>
            </a:fld>
            <a:endParaRPr lang="en-US"/>
          </a:p>
        </p:txBody>
      </p:sp>
      <p:sp>
        <p:nvSpPr>
          <p:cNvPr id="960514" name="Rectangle 2"/>
          <p:cNvSpPr>
            <a:spLocks noGrp="1" noRot="1" noChangeAspec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70072F-0E43-4FC8-8D92-C065E37288B7}" type="slidenum">
              <a:rPr lang="en-US"/>
              <a:pPr/>
              <a:t>13</a:t>
            </a:fld>
            <a:endParaRPr lang="en-US"/>
          </a:p>
        </p:txBody>
      </p:sp>
      <p:sp>
        <p:nvSpPr>
          <p:cNvPr id="933890" name="Rectangle 2"/>
          <p:cNvSpPr>
            <a:spLocks noGrp="1" noRot="1" noChangeAspec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BC1AFC-6DAF-4C63-950B-36AE4A485E39}" type="slidenum">
              <a:rPr lang="en-US"/>
              <a:pPr/>
              <a:t>14</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87F82D-135F-48DA-B687-1F07BA135E48}" type="slidenum">
              <a:rPr lang="en-US"/>
              <a:pPr/>
              <a:t>3</a:t>
            </a:fld>
            <a:endParaRPr lang="en-US"/>
          </a:p>
        </p:txBody>
      </p:sp>
      <p:sp>
        <p:nvSpPr>
          <p:cNvPr id="920578" name="Rectangle 2"/>
          <p:cNvSpPr>
            <a:spLocks noGrp="1" noRot="1" noChangeAspect="1" noChangeArrowheads="1" noTextEdit="1"/>
          </p:cNvSpPr>
          <p:nvPr>
            <p:ph type="sldImg"/>
          </p:nvPr>
        </p:nvSpPr>
        <p:spPr>
          <a:ln/>
        </p:spPr>
      </p:sp>
      <p:sp>
        <p:nvSpPr>
          <p:cNvPr id="92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E2B396-D1A8-4B51-B26E-D53E26319F4A}" type="slidenum">
              <a:rPr lang="en-US"/>
              <a:pPr/>
              <a:t>4</a:t>
            </a:fld>
            <a:endParaRPr lang="en-US"/>
          </a:p>
        </p:txBody>
      </p:sp>
      <p:sp>
        <p:nvSpPr>
          <p:cNvPr id="921602" name="Rectangle 2"/>
          <p:cNvSpPr>
            <a:spLocks noGrp="1" noRot="1" noChangeAspect="1"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D1BF85-2677-494F-B358-56D4D65D6700}" type="slidenum">
              <a:rPr lang="en-US"/>
              <a:pPr/>
              <a:t>5</a:t>
            </a:fld>
            <a:endParaRPr lang="en-US"/>
          </a:p>
        </p:txBody>
      </p:sp>
      <p:sp>
        <p:nvSpPr>
          <p:cNvPr id="922626" name="Rectangle 2"/>
          <p:cNvSpPr>
            <a:spLocks noGrp="1" noRot="1" noChangeAspect="1" noChangeArrowheads="1" noTextEdit="1"/>
          </p:cNvSpPr>
          <p:nvPr>
            <p:ph type="sldImg"/>
          </p:nvPr>
        </p:nvSpPr>
        <p:spPr>
          <a:ln/>
        </p:spPr>
      </p:sp>
      <p:sp>
        <p:nvSpPr>
          <p:cNvPr id="92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32F04E-869B-4E9B-835F-A1ADD4BC8B53}" type="slidenum">
              <a:rPr lang="en-US"/>
              <a:pPr/>
              <a:t>6</a:t>
            </a:fld>
            <a:endParaRPr lang="en-US"/>
          </a:p>
        </p:txBody>
      </p:sp>
      <p:sp>
        <p:nvSpPr>
          <p:cNvPr id="926722" name="Rectangle 2"/>
          <p:cNvSpPr>
            <a:spLocks noGrp="1" noRot="1" noChangeAspect="1" noChangeArrowheads="1" noTextEdit="1"/>
          </p:cNvSpPr>
          <p:nvPr>
            <p:ph type="sldImg"/>
          </p:nvPr>
        </p:nvSpPr>
        <p:spPr>
          <a:ln/>
        </p:spPr>
      </p:sp>
      <p:sp>
        <p:nvSpPr>
          <p:cNvPr id="926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DA470F-D34F-4D24-9340-48D68CBF2575}" type="slidenum">
              <a:rPr lang="en-US"/>
              <a:pPr/>
              <a:t>7</a:t>
            </a:fld>
            <a:endParaRPr lang="en-US"/>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5747D5-B3E9-4D5D-AC01-922592046699}" type="slidenum">
              <a:rPr lang="en-US"/>
              <a:pPr/>
              <a:t>8</a:t>
            </a:fld>
            <a:endParaRPr lang="en-US"/>
          </a:p>
        </p:txBody>
      </p:sp>
      <p:sp>
        <p:nvSpPr>
          <p:cNvPr id="928770" name="Rectangle 2"/>
          <p:cNvSpPr>
            <a:spLocks noGrp="1" noRot="1" noChangeAspect="1" noChangeArrowheads="1" noTextEdit="1"/>
          </p:cNvSpPr>
          <p:nvPr>
            <p:ph type="sldImg"/>
          </p:nvPr>
        </p:nvSpPr>
        <p:spPr>
          <a:ln/>
        </p:spPr>
      </p:sp>
      <p:sp>
        <p:nvSpPr>
          <p:cNvPr id="928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B7C1F8-352E-48A1-9B40-2104814A1471}" type="slidenum">
              <a:rPr lang="en-US"/>
              <a:pPr/>
              <a:t>9</a:t>
            </a:fld>
            <a:endParaRPr lang="en-US"/>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598E0C-AB67-42C8-A4EC-DEF8594CBA40}" type="slidenum">
              <a:rPr lang="en-US"/>
              <a:pPr/>
              <a:t>10</a:t>
            </a:fld>
            <a:endParaRPr lang="en-US"/>
          </a:p>
        </p:txBody>
      </p:sp>
      <p:sp>
        <p:nvSpPr>
          <p:cNvPr id="931842" name="Rectangle 2"/>
          <p:cNvSpPr>
            <a:spLocks noGrp="1" noRot="1" noChangeAspec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3363B4-DDCF-4CA5-AD5D-DAE3C13697E9}" type="datetimeFigureOut">
              <a:rPr lang="en-US" smtClean="0"/>
              <a:pPr/>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11280-7CC1-4C59-952F-B4DFEA4C51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363B4-DDCF-4CA5-AD5D-DAE3C13697E9}" type="datetimeFigureOut">
              <a:rPr lang="en-US" smtClean="0"/>
              <a:pPr/>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11280-7CC1-4C59-952F-B4DFEA4C51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363B4-DDCF-4CA5-AD5D-DAE3C13697E9}" type="datetimeFigureOut">
              <a:rPr lang="en-US" smtClean="0"/>
              <a:pPr/>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11280-7CC1-4C59-952F-B4DFEA4C51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3363B4-DDCF-4CA5-AD5D-DAE3C13697E9}" type="datetimeFigureOut">
              <a:rPr lang="en-US" smtClean="0"/>
              <a:pPr/>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11280-7CC1-4C59-952F-B4DFEA4C51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3363B4-DDCF-4CA5-AD5D-DAE3C13697E9}" type="datetimeFigureOut">
              <a:rPr lang="en-US" smtClean="0"/>
              <a:pPr/>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11280-7CC1-4C59-952F-B4DFEA4C51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3363B4-DDCF-4CA5-AD5D-DAE3C13697E9}" type="datetimeFigureOut">
              <a:rPr lang="en-US" smtClean="0"/>
              <a:pPr/>
              <a:t>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11280-7CC1-4C59-952F-B4DFEA4C51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3363B4-DDCF-4CA5-AD5D-DAE3C13697E9}" type="datetimeFigureOut">
              <a:rPr lang="en-US" smtClean="0"/>
              <a:pPr/>
              <a:t>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11280-7CC1-4C59-952F-B4DFEA4C51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3363B4-DDCF-4CA5-AD5D-DAE3C13697E9}" type="datetimeFigureOut">
              <a:rPr lang="en-US" smtClean="0"/>
              <a:pPr/>
              <a:t>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11280-7CC1-4C59-952F-B4DFEA4C51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3363B4-DDCF-4CA5-AD5D-DAE3C13697E9}" type="datetimeFigureOut">
              <a:rPr lang="en-US" smtClean="0"/>
              <a:pPr/>
              <a:t>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11280-7CC1-4C59-952F-B4DFEA4C51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3363B4-DDCF-4CA5-AD5D-DAE3C13697E9}" type="datetimeFigureOut">
              <a:rPr lang="en-US" smtClean="0"/>
              <a:pPr/>
              <a:t>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11280-7CC1-4C59-952F-B4DFEA4C51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3363B4-DDCF-4CA5-AD5D-DAE3C13697E9}" type="datetimeFigureOut">
              <a:rPr lang="en-US" smtClean="0"/>
              <a:pPr/>
              <a:t>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11280-7CC1-4C59-952F-B4DFEA4C51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363B4-DDCF-4CA5-AD5D-DAE3C13697E9}" type="datetimeFigureOut">
              <a:rPr lang="en-US" smtClean="0"/>
              <a:pPr/>
              <a:t>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11280-7CC1-4C59-952F-B4DFEA4C51E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5"/>
          <p:cNvSpPr>
            <a:spLocks noGrp="1"/>
          </p:cNvSpPr>
          <p:nvPr>
            <p:ph type="ftr" sz="quarter" idx="11"/>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65539" name="Slide Number Placeholder 6"/>
          <p:cNvSpPr>
            <a:spLocks noGrp="1"/>
          </p:cNvSpPr>
          <p:nvPr>
            <p:ph type="sldNum" sz="quarter" idx="12"/>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a:t>4-</a:t>
            </a:r>
            <a:fld id="{972780A5-E7F6-460B-A967-13BA7A4DCD8C}" type="slidenum">
              <a:rPr lang="en-US"/>
              <a:pPr/>
              <a:t>1</a:t>
            </a:fld>
            <a:endParaRPr lang="en-US"/>
          </a:p>
        </p:txBody>
      </p:sp>
      <p:sp>
        <p:nvSpPr>
          <p:cNvPr id="65540" name="Rectangle 2"/>
          <p:cNvSpPr>
            <a:spLocks noGrp="1" noChangeArrowheads="1"/>
          </p:cNvSpPr>
          <p:nvPr>
            <p:ph type="title"/>
          </p:nvPr>
        </p:nvSpPr>
        <p:spPr>
          <a:xfrm rot="20678623">
            <a:off x="533400" y="2400300"/>
            <a:ext cx="8124825" cy="876300"/>
          </a:xfrm>
        </p:spPr>
        <p:txBody>
          <a:bodyPr/>
          <a:lstStyle/>
          <a:p>
            <a:pPr>
              <a:defRPr/>
            </a:pPr>
            <a:r>
              <a:rPr lang="en-US" sz="3600" dirty="0">
                <a:cs typeface="+mj-cs"/>
              </a:rPr>
              <a:t>ICMP: internet control message protocol</a:t>
            </a:r>
            <a:endParaRPr lang="en-US" dirty="0">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21.</a:t>
            </a:r>
            <a:fld id="{40AF6B94-3B0F-42FB-ABBE-8BD633288157}" type="slidenum">
              <a:rPr lang="en-US"/>
              <a:pPr/>
              <a:t>10</a:t>
            </a:fld>
            <a:endParaRPr lang="en-US"/>
          </a:p>
        </p:txBody>
      </p:sp>
      <p:sp>
        <p:nvSpPr>
          <p:cNvPr id="87552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552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5524" name="Text Box 4"/>
          <p:cNvSpPr txBox="1">
            <a:spLocks noChangeArrowheads="1"/>
          </p:cNvSpPr>
          <p:nvPr/>
        </p:nvSpPr>
        <p:spPr bwMode="auto">
          <a:xfrm>
            <a:off x="304800" y="762000"/>
            <a:ext cx="55324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21.15  </a:t>
            </a:r>
            <a:r>
              <a:rPr lang="en-US" sz="2000" i="1">
                <a:latin typeface="Times New Roman" pitchFamily="18" charset="0"/>
              </a:rPr>
              <a:t>The traceroute program operation</a:t>
            </a:r>
          </a:p>
        </p:txBody>
      </p:sp>
      <p:sp>
        <p:nvSpPr>
          <p:cNvPr id="87552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5526" name="Picture 6"/>
          <p:cNvPicPr>
            <a:picLocks noChangeAspect="1" noChangeArrowheads="1"/>
          </p:cNvPicPr>
          <p:nvPr/>
        </p:nvPicPr>
        <p:blipFill>
          <a:blip r:embed="rId3"/>
          <a:srcRect/>
          <a:stretch>
            <a:fillRect/>
          </a:stretch>
        </p:blipFill>
        <p:spPr bwMode="auto">
          <a:xfrm>
            <a:off x="457200" y="2085975"/>
            <a:ext cx="7805738" cy="3087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t>21.</a:t>
            </a:r>
            <a:fld id="{1B7FF9F6-705C-43B1-B59E-C00D881A409F}" type="slidenum">
              <a:rPr lang="en-US"/>
              <a:pPr/>
              <a:t>11</a:t>
            </a:fld>
            <a:endParaRPr lang="en-US"/>
          </a:p>
        </p:txBody>
      </p:sp>
      <p:sp>
        <p:nvSpPr>
          <p:cNvPr id="9000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0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5" name="Rectangle 9"/>
          <p:cNvSpPr>
            <a:spLocks noChangeArrowheads="1"/>
          </p:cNvSpPr>
          <p:nvPr/>
        </p:nvSpPr>
        <p:spPr bwMode="auto">
          <a:xfrm>
            <a:off x="228600" y="990600"/>
            <a:ext cx="8686800" cy="1373188"/>
          </a:xfrm>
          <a:prstGeom prst="rect">
            <a:avLst/>
          </a:prstGeom>
          <a:noFill/>
          <a:ln w="9525">
            <a:noFill/>
            <a:miter lim="800000"/>
            <a:headEnd/>
            <a:tailEnd/>
          </a:ln>
          <a:effectLst/>
        </p:spPr>
        <p:txBody>
          <a:bodyPr>
            <a:spAutoFit/>
          </a:bodyPr>
          <a:lstStyle/>
          <a:p>
            <a:r>
              <a:rPr lang="en-US" sz="2800" i="1">
                <a:latin typeface="Times New Roman" pitchFamily="18" charset="0"/>
              </a:rPr>
              <a:t>We use the traceroute program to find the route from the computer voyager.deanza.edu to the server fhda.edu. The following shows the result:</a:t>
            </a:r>
          </a:p>
        </p:txBody>
      </p:sp>
      <p:sp>
        <p:nvSpPr>
          <p:cNvPr id="900107"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21.4</a:t>
            </a:r>
          </a:p>
        </p:txBody>
      </p:sp>
      <p:pic>
        <p:nvPicPr>
          <p:cNvPr id="900108" name="Picture 12"/>
          <p:cNvPicPr>
            <a:picLocks noChangeAspect="1" noChangeArrowheads="1"/>
          </p:cNvPicPr>
          <p:nvPr/>
        </p:nvPicPr>
        <p:blipFill>
          <a:blip r:embed="rId3"/>
          <a:srcRect/>
          <a:stretch>
            <a:fillRect/>
          </a:stretch>
        </p:blipFill>
        <p:spPr bwMode="auto">
          <a:xfrm>
            <a:off x="304800" y="2498725"/>
            <a:ext cx="8382000" cy="1489075"/>
          </a:xfrm>
          <a:prstGeom prst="rect">
            <a:avLst/>
          </a:prstGeom>
          <a:noFill/>
          <a:ln w="57150" cmpd="thickThin">
            <a:solidFill>
              <a:schemeClr val="folHlink"/>
            </a:solidFill>
            <a:miter lim="800000"/>
            <a:headEnd/>
            <a:tailEnd/>
          </a:ln>
          <a:effectLst/>
        </p:spPr>
      </p:pic>
      <p:sp>
        <p:nvSpPr>
          <p:cNvPr id="900109" name="Rectangle 13"/>
          <p:cNvSpPr>
            <a:spLocks noChangeArrowheads="1"/>
          </p:cNvSpPr>
          <p:nvPr/>
        </p:nvSpPr>
        <p:spPr bwMode="auto">
          <a:xfrm>
            <a:off x="228600" y="4191000"/>
            <a:ext cx="8686800" cy="2227263"/>
          </a:xfrm>
          <a:prstGeom prst="rect">
            <a:avLst/>
          </a:prstGeom>
          <a:noFill/>
          <a:ln w="9525">
            <a:noFill/>
            <a:miter lim="800000"/>
            <a:headEnd/>
            <a:tailEnd/>
          </a:ln>
          <a:effectLst/>
        </p:spPr>
        <p:txBody>
          <a:bodyPr>
            <a:spAutoFit/>
          </a:bodyPr>
          <a:lstStyle/>
          <a:p>
            <a:pPr algn="just"/>
            <a:r>
              <a:rPr lang="en-US" sz="2800" i="1">
                <a:latin typeface="Times New Roman" pitchFamily="18" charset="0"/>
              </a:rPr>
              <a:t>The unnumbered line after the command shows that the destination is 153.18.8.1. The packet contains 38 bytes: 20 bytes of IP header, 8 bytes of UDP header, and 10 bytes of application data. The application data are used by traceroute to keep track of the packets.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21.</a:t>
            </a:r>
            <a:fld id="{3807CEBC-E9FA-41C0-A592-6B187ED29779}" type="slidenum">
              <a:rPr lang="en-US"/>
              <a:pPr/>
              <a:t>12</a:t>
            </a:fld>
            <a:endParaRPr lang="en-US"/>
          </a:p>
        </p:txBody>
      </p:sp>
      <p:sp>
        <p:nvSpPr>
          <p:cNvPr id="95949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594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5949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594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594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5949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594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59497" name="Rectangle 9"/>
          <p:cNvSpPr>
            <a:spLocks noChangeArrowheads="1"/>
          </p:cNvSpPr>
          <p:nvPr/>
        </p:nvSpPr>
        <p:spPr bwMode="auto">
          <a:xfrm>
            <a:off x="228600" y="990600"/>
            <a:ext cx="8686800" cy="5216525"/>
          </a:xfrm>
          <a:prstGeom prst="rect">
            <a:avLst/>
          </a:prstGeom>
          <a:noFill/>
          <a:ln w="9525">
            <a:noFill/>
            <a:miter lim="800000"/>
            <a:headEnd/>
            <a:tailEnd/>
          </a:ln>
          <a:effectLst/>
        </p:spPr>
        <p:txBody>
          <a:bodyPr>
            <a:spAutoFit/>
          </a:bodyPr>
          <a:lstStyle/>
          <a:p>
            <a:pPr algn="just"/>
            <a:r>
              <a:rPr lang="en-US" sz="2800" i="1">
                <a:latin typeface="Times New Roman" pitchFamily="18" charset="0"/>
              </a:rPr>
              <a:t>The first line shows the first router visited. The router is named Dcore.fhda.edu with IP address 153.18.31.254. The first round-trip time was 0.995 ms, the second was 0.899 ms, and the third was 0.878 ms. The second line shows the second router visited. The router is named Dbackup.fhda.edu with IP address 153.18.251.4. The three round-trip times are also shown. The third line shows the destination host. We know that this is the destination host because there are no more lines. The destination host is the server fhda.edu, but it is named tiptoe.fhda.edu with the IP address 153.18.8.1. The three round-trip times are also shown.</a:t>
            </a:r>
          </a:p>
        </p:txBody>
      </p:sp>
      <p:sp>
        <p:nvSpPr>
          <p:cNvPr id="959498" name="Text Box 10"/>
          <p:cNvSpPr txBox="1">
            <a:spLocks noChangeArrowheads="1"/>
          </p:cNvSpPr>
          <p:nvPr/>
        </p:nvSpPr>
        <p:spPr bwMode="auto">
          <a:xfrm>
            <a:off x="1143000" y="0"/>
            <a:ext cx="4529138"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21.4 (continued)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21.</a:t>
            </a:r>
            <a:fld id="{19FC923B-1DD0-4BD9-B6A0-2715EB5AB1BF}" type="slidenum">
              <a:rPr lang="en-US"/>
              <a:pPr/>
              <a:t>13</a:t>
            </a:fld>
            <a:endParaRPr lang="en-US"/>
          </a:p>
        </p:txBody>
      </p:sp>
      <p:sp>
        <p:nvSpPr>
          <p:cNvPr id="9011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11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11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11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11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11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11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1129" name="Rectangle 9"/>
          <p:cNvSpPr>
            <a:spLocks noChangeArrowheads="1"/>
          </p:cNvSpPr>
          <p:nvPr/>
        </p:nvSpPr>
        <p:spPr bwMode="auto">
          <a:xfrm>
            <a:off x="228600" y="1143000"/>
            <a:ext cx="8686800" cy="2227263"/>
          </a:xfrm>
          <a:prstGeom prst="rect">
            <a:avLst/>
          </a:prstGeom>
          <a:noFill/>
          <a:ln w="9525">
            <a:noFill/>
            <a:miter lim="800000"/>
            <a:headEnd/>
            <a:tailEnd/>
          </a:ln>
          <a:effectLst/>
        </p:spPr>
        <p:txBody>
          <a:bodyPr>
            <a:spAutoFit/>
          </a:bodyPr>
          <a:lstStyle/>
          <a:p>
            <a:pPr algn="just"/>
            <a:r>
              <a:rPr lang="en-US" sz="2800" i="1">
                <a:latin typeface="Times New Roman" pitchFamily="18" charset="0"/>
              </a:rPr>
              <a:t>In this example, we trace a longer route, the route to xerox.com (see next slide). Here there are 17 hops between source and destination. Note that some round-trip times look unusual. It could be that a router was too busy to process the packet immediately.</a:t>
            </a:r>
          </a:p>
        </p:txBody>
      </p:sp>
      <p:sp>
        <p:nvSpPr>
          <p:cNvPr id="901131"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21.5</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21.</a:t>
            </a:r>
            <a:fld id="{0EB3D11D-D16E-40F2-AF57-8423C4D1ED34}" type="slidenum">
              <a:rPr lang="en-US"/>
              <a:pPr/>
              <a:t>14</a:t>
            </a:fld>
            <a:endParaRPr lang="en-US"/>
          </a:p>
        </p:txBody>
      </p:sp>
      <p:sp>
        <p:nvSpPr>
          <p:cNvPr id="96153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615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6154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615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615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6154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615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61546" name="Text Box 10"/>
          <p:cNvSpPr txBox="1">
            <a:spLocks noChangeArrowheads="1"/>
          </p:cNvSpPr>
          <p:nvPr/>
        </p:nvSpPr>
        <p:spPr bwMode="auto">
          <a:xfrm>
            <a:off x="1143000" y="0"/>
            <a:ext cx="4529138"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21.5 (continued)</a:t>
            </a:r>
          </a:p>
        </p:txBody>
      </p:sp>
      <p:pic>
        <p:nvPicPr>
          <p:cNvPr id="961547" name="Picture 11"/>
          <p:cNvPicPr>
            <a:picLocks noChangeAspect="1" noChangeArrowheads="1"/>
          </p:cNvPicPr>
          <p:nvPr/>
        </p:nvPicPr>
        <p:blipFill>
          <a:blip r:embed="rId3"/>
          <a:srcRect/>
          <a:stretch>
            <a:fillRect/>
          </a:stretch>
        </p:blipFill>
        <p:spPr bwMode="auto">
          <a:xfrm>
            <a:off x="228600" y="1617663"/>
            <a:ext cx="8729663" cy="3792537"/>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5"/>
          <p:cNvSpPr>
            <a:spLocks noGrp="1"/>
          </p:cNvSpPr>
          <p:nvPr>
            <p:ph type="ftr" sz="quarter" idx="11"/>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65539" name="Slide Number Placeholder 6"/>
          <p:cNvSpPr>
            <a:spLocks noGrp="1"/>
          </p:cNvSpPr>
          <p:nvPr>
            <p:ph type="sldNum" sz="quarter" idx="12"/>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a:t>4-</a:t>
            </a:r>
            <a:fld id="{972780A5-E7F6-460B-A967-13BA7A4DCD8C}" type="slidenum">
              <a:rPr lang="en-US"/>
              <a:pPr/>
              <a:t>15</a:t>
            </a:fld>
            <a:endParaRPr lang="en-US"/>
          </a:p>
        </p:txBody>
      </p:sp>
      <p:sp>
        <p:nvSpPr>
          <p:cNvPr id="65540" name="Rectangle 2"/>
          <p:cNvSpPr>
            <a:spLocks noGrp="1" noChangeArrowheads="1"/>
          </p:cNvSpPr>
          <p:nvPr>
            <p:ph type="title"/>
          </p:nvPr>
        </p:nvSpPr>
        <p:spPr>
          <a:xfrm>
            <a:off x="533400" y="228600"/>
            <a:ext cx="8124825" cy="876300"/>
          </a:xfrm>
        </p:spPr>
        <p:txBody>
          <a:bodyPr/>
          <a:lstStyle/>
          <a:p>
            <a:pPr>
              <a:defRPr/>
            </a:pPr>
            <a:r>
              <a:rPr lang="en-US" sz="3600">
                <a:cs typeface="+mj-cs"/>
              </a:rPr>
              <a:t>ICMP: internet control message protocol</a:t>
            </a:r>
            <a:endParaRPr lang="en-US">
              <a:cs typeface="+mj-cs"/>
            </a:endParaRPr>
          </a:p>
        </p:txBody>
      </p:sp>
      <p:sp>
        <p:nvSpPr>
          <p:cNvPr id="65541" name="Rectangle 3"/>
          <p:cNvSpPr>
            <a:spLocks noGrp="1" noChangeArrowheads="1"/>
          </p:cNvSpPr>
          <p:nvPr>
            <p:ph type="body" sz="half" idx="1"/>
          </p:nvPr>
        </p:nvSpPr>
        <p:spPr>
          <a:xfrm>
            <a:off x="477838" y="1544638"/>
            <a:ext cx="3810000" cy="4648200"/>
          </a:xfrm>
        </p:spPr>
        <p:txBody>
          <a:bodyPr>
            <a:normAutofit lnSpcReduction="10000"/>
          </a:bodyPr>
          <a:lstStyle/>
          <a:p>
            <a:r>
              <a:rPr lang="en-US" sz="2400" smtClean="0">
                <a:ea typeface="ＭＳ Ｐゴシック" charset="-128"/>
              </a:rPr>
              <a:t>used by hosts &amp; routers to communicate network-level information</a:t>
            </a:r>
          </a:p>
          <a:p>
            <a:pPr lvl="1"/>
            <a:r>
              <a:rPr lang="en-US" sz="2000" smtClean="0">
                <a:ea typeface="ＭＳ Ｐゴシック" charset="-128"/>
              </a:rPr>
              <a:t>error reporting: unreachable host, network, port, protocol</a:t>
            </a:r>
          </a:p>
          <a:p>
            <a:pPr lvl="1"/>
            <a:r>
              <a:rPr lang="en-US" sz="2000" smtClean="0">
                <a:ea typeface="ＭＳ Ｐゴシック" charset="-128"/>
              </a:rPr>
              <a:t>echo request/reply (used by ping)</a:t>
            </a:r>
          </a:p>
          <a:p>
            <a:r>
              <a:rPr lang="en-US" sz="2400" smtClean="0">
                <a:ea typeface="ＭＳ Ｐゴシック" charset="-128"/>
              </a:rPr>
              <a:t>network-layer </a:t>
            </a:r>
            <a:r>
              <a:rPr lang="ja-JP" altLang="en-US" sz="2400" smtClean="0">
                <a:ea typeface="ＭＳ Ｐゴシック" charset="-128"/>
              </a:rPr>
              <a:t>“</a:t>
            </a:r>
            <a:r>
              <a:rPr lang="en-US" altLang="ja-JP" sz="2400" smtClean="0">
                <a:ea typeface="ＭＳ Ｐゴシック" charset="-128"/>
              </a:rPr>
              <a:t>above</a:t>
            </a:r>
            <a:r>
              <a:rPr lang="ja-JP" altLang="en-US" sz="2400" smtClean="0">
                <a:ea typeface="ＭＳ Ｐゴシック" charset="-128"/>
              </a:rPr>
              <a:t>”</a:t>
            </a:r>
            <a:r>
              <a:rPr lang="en-US" altLang="ja-JP" sz="2400" smtClean="0">
                <a:ea typeface="ＭＳ Ｐゴシック" charset="-128"/>
              </a:rPr>
              <a:t> IP:</a:t>
            </a:r>
          </a:p>
          <a:p>
            <a:pPr lvl="1"/>
            <a:r>
              <a:rPr lang="en-US" sz="2000" smtClean="0">
                <a:ea typeface="ＭＳ Ｐゴシック" charset="-128"/>
              </a:rPr>
              <a:t>ICMP msgs carried in IP datagrams</a:t>
            </a:r>
          </a:p>
          <a:p>
            <a:r>
              <a:rPr lang="en-US" sz="2400" smtClean="0">
                <a:solidFill>
                  <a:srgbClr val="000099"/>
                </a:solidFill>
                <a:ea typeface="ＭＳ Ｐゴシック" charset="-128"/>
              </a:rPr>
              <a:t>ICMP message:</a:t>
            </a:r>
            <a:r>
              <a:rPr lang="en-US" sz="2400" smtClean="0">
                <a:ea typeface="ＭＳ Ｐゴシック" charset="-128"/>
              </a:rPr>
              <a:t> type, code plus first 8 bytes of IP datagram causing error</a:t>
            </a:r>
          </a:p>
        </p:txBody>
      </p:sp>
      <p:sp>
        <p:nvSpPr>
          <p:cNvPr id="65542" name="Text Box 4"/>
          <p:cNvSpPr txBox="1">
            <a:spLocks noChangeArrowheads="1"/>
          </p:cNvSpPr>
          <p:nvPr/>
        </p:nvSpPr>
        <p:spPr bwMode="auto">
          <a:xfrm>
            <a:off x="4584700" y="1760538"/>
            <a:ext cx="4260850" cy="4486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u="sng" smtClean="0"/>
              <a:t>Type</a:t>
            </a:r>
            <a:r>
              <a:rPr lang="en-US" smtClean="0"/>
              <a:t>  </a:t>
            </a:r>
            <a:r>
              <a:rPr lang="en-US" u="sng" smtClean="0"/>
              <a:t>Code</a:t>
            </a:r>
            <a:r>
              <a:rPr lang="en-US" smtClean="0"/>
              <a:t>  </a:t>
            </a:r>
            <a:r>
              <a:rPr lang="en-US" u="sng" smtClean="0"/>
              <a:t>description</a:t>
            </a:r>
            <a:endParaRPr lang="en-US" smtClean="0"/>
          </a:p>
          <a:p>
            <a:pPr>
              <a:defRPr/>
            </a:pPr>
            <a:r>
              <a:rPr lang="en-US" smtClean="0"/>
              <a:t>0        0         echo reply (ping)</a:t>
            </a:r>
          </a:p>
          <a:p>
            <a:pPr>
              <a:defRPr/>
            </a:pPr>
            <a:r>
              <a:rPr lang="en-US" smtClean="0"/>
              <a:t>3        0         dest. network unreachable</a:t>
            </a:r>
          </a:p>
          <a:p>
            <a:pPr>
              <a:defRPr/>
            </a:pPr>
            <a:r>
              <a:rPr lang="en-US" smtClean="0"/>
              <a:t>3        1         dest host unreachable</a:t>
            </a:r>
          </a:p>
          <a:p>
            <a:pPr>
              <a:defRPr/>
            </a:pPr>
            <a:r>
              <a:rPr lang="en-US" smtClean="0"/>
              <a:t>3        2         dest protocol unreachable</a:t>
            </a:r>
          </a:p>
          <a:p>
            <a:pPr>
              <a:defRPr/>
            </a:pPr>
            <a:r>
              <a:rPr lang="en-US" smtClean="0"/>
              <a:t>3        3         dest port unreachable</a:t>
            </a:r>
          </a:p>
          <a:p>
            <a:pPr>
              <a:defRPr/>
            </a:pPr>
            <a:r>
              <a:rPr lang="en-US" smtClean="0"/>
              <a:t>3        6         dest network unknown</a:t>
            </a:r>
          </a:p>
          <a:p>
            <a:pPr>
              <a:defRPr/>
            </a:pPr>
            <a:r>
              <a:rPr lang="en-US" smtClean="0"/>
              <a:t>3        7         dest host unknown</a:t>
            </a:r>
          </a:p>
          <a:p>
            <a:pPr>
              <a:defRPr/>
            </a:pPr>
            <a:r>
              <a:rPr lang="en-US" smtClean="0"/>
              <a:t>4        0         source quench (congestion</a:t>
            </a:r>
          </a:p>
          <a:p>
            <a:pPr>
              <a:defRPr/>
            </a:pPr>
            <a:r>
              <a:rPr lang="en-US" smtClean="0"/>
              <a:t>                     control - not used)</a:t>
            </a:r>
          </a:p>
          <a:p>
            <a:pPr>
              <a:defRPr/>
            </a:pPr>
            <a:r>
              <a:rPr lang="en-US" smtClean="0"/>
              <a:t>8        0         echo request (ping)</a:t>
            </a:r>
          </a:p>
          <a:p>
            <a:pPr>
              <a:defRPr/>
            </a:pPr>
            <a:r>
              <a:rPr lang="en-US" smtClean="0"/>
              <a:t>9        0         route advertisement</a:t>
            </a:r>
          </a:p>
          <a:p>
            <a:pPr>
              <a:defRPr/>
            </a:pPr>
            <a:r>
              <a:rPr lang="en-US" smtClean="0"/>
              <a:t>10      0         router discovery</a:t>
            </a:r>
          </a:p>
          <a:p>
            <a:pPr>
              <a:defRPr/>
            </a:pPr>
            <a:r>
              <a:rPr lang="en-US" smtClean="0"/>
              <a:t>11      0         TTL expired</a:t>
            </a:r>
          </a:p>
          <a:p>
            <a:pPr>
              <a:defRPr/>
            </a:pPr>
            <a:r>
              <a:rPr lang="en-US" smtClean="0"/>
              <a:t>12      0         bad IP header</a:t>
            </a:r>
          </a:p>
          <a:p>
            <a:pPr>
              <a:defRPr/>
            </a:pPr>
            <a:endParaRPr lang="en-US" smtClean="0"/>
          </a:p>
        </p:txBody>
      </p:sp>
      <p:pic>
        <p:nvPicPr>
          <p:cNvPr id="84998" name="Picture 5" descr="underline_base"/>
          <p:cNvPicPr>
            <a:picLocks noChangeArrowheads="1"/>
          </p:cNvPicPr>
          <p:nvPr/>
        </p:nvPicPr>
        <p:blipFill>
          <a:blip r:embed="rId2"/>
          <a:srcRect/>
          <a:stretch>
            <a:fillRect/>
          </a:stretch>
        </p:blipFill>
        <p:spPr bwMode="auto">
          <a:xfrm>
            <a:off x="631825" y="955675"/>
            <a:ext cx="7769225" cy="173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5"/>
          <p:cNvSpPr>
            <a:spLocks noGrp="1"/>
          </p:cNvSpPr>
          <p:nvPr>
            <p:ph type="ftr" sz="quarter" idx="11"/>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atin typeface="Tahoma" charset="0"/>
              </a:rPr>
              <a:t>Network Layer</a:t>
            </a:r>
          </a:p>
        </p:txBody>
      </p:sp>
      <p:sp>
        <p:nvSpPr>
          <p:cNvPr id="66563" name="Slide Number Placeholder 6"/>
          <p:cNvSpPr>
            <a:spLocks noGrp="1"/>
          </p:cNvSpPr>
          <p:nvPr>
            <p:ph type="sldNum" sz="quarter" idx="12"/>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a:t>4-</a:t>
            </a:r>
            <a:fld id="{105DDE95-80AC-4535-8A91-693DA147CF2B}" type="slidenum">
              <a:rPr lang="en-US"/>
              <a:pPr/>
              <a:t>16</a:t>
            </a:fld>
            <a:endParaRPr lang="en-US"/>
          </a:p>
        </p:txBody>
      </p:sp>
      <p:sp>
        <p:nvSpPr>
          <p:cNvPr id="66564" name="Rectangle 2"/>
          <p:cNvSpPr>
            <a:spLocks noGrp="1" noChangeArrowheads="1"/>
          </p:cNvSpPr>
          <p:nvPr>
            <p:ph type="title"/>
          </p:nvPr>
        </p:nvSpPr>
        <p:spPr>
          <a:xfrm>
            <a:off x="533400" y="85725"/>
            <a:ext cx="7772400" cy="974725"/>
          </a:xfrm>
        </p:spPr>
        <p:txBody>
          <a:bodyPr/>
          <a:lstStyle/>
          <a:p>
            <a:pPr>
              <a:defRPr/>
            </a:pPr>
            <a:r>
              <a:rPr lang="en-US">
                <a:cs typeface="+mj-cs"/>
              </a:rPr>
              <a:t>Traceroute and ICMP</a:t>
            </a:r>
          </a:p>
        </p:txBody>
      </p:sp>
      <p:sp>
        <p:nvSpPr>
          <p:cNvPr id="66565" name="Rectangle 3"/>
          <p:cNvSpPr>
            <a:spLocks noGrp="1" noChangeArrowheads="1"/>
          </p:cNvSpPr>
          <p:nvPr>
            <p:ph type="body" sz="half" idx="1"/>
          </p:nvPr>
        </p:nvSpPr>
        <p:spPr>
          <a:xfrm>
            <a:off x="511175" y="1166813"/>
            <a:ext cx="3887788" cy="4648200"/>
          </a:xfrm>
        </p:spPr>
        <p:txBody>
          <a:bodyPr/>
          <a:lstStyle/>
          <a:p>
            <a:pPr>
              <a:buFont typeface="Wingdings" charset="0"/>
              <a:buChar char="v"/>
              <a:defRPr/>
            </a:pPr>
            <a:r>
              <a:rPr lang="en-US" sz="2400">
                <a:cs typeface="+mn-cs"/>
              </a:rPr>
              <a:t>source sends series of UDP segments to dest</a:t>
            </a:r>
          </a:p>
          <a:p>
            <a:pPr lvl="1">
              <a:buFont typeface="Wingdings" charset="0"/>
              <a:buChar char="§"/>
              <a:defRPr/>
            </a:pPr>
            <a:r>
              <a:rPr lang="en-US" sz="2000"/>
              <a:t>first set has TTL =1</a:t>
            </a:r>
          </a:p>
          <a:p>
            <a:pPr lvl="1">
              <a:buFont typeface="Wingdings" charset="0"/>
              <a:buChar char="§"/>
              <a:defRPr/>
            </a:pPr>
            <a:r>
              <a:rPr lang="en-US" sz="2000"/>
              <a:t>second set has TTL=2, etc.</a:t>
            </a:r>
          </a:p>
          <a:p>
            <a:pPr lvl="1">
              <a:buFont typeface="Wingdings" charset="0"/>
              <a:buChar char="§"/>
              <a:defRPr/>
            </a:pPr>
            <a:r>
              <a:rPr lang="en-US" sz="2000"/>
              <a:t>unlikely port number</a:t>
            </a:r>
          </a:p>
          <a:p>
            <a:pPr>
              <a:buFont typeface="Wingdings" charset="0"/>
              <a:buChar char="v"/>
              <a:defRPr/>
            </a:pPr>
            <a:r>
              <a:rPr lang="en-US" sz="2400">
                <a:cs typeface="+mn-cs"/>
              </a:rPr>
              <a:t>when </a:t>
            </a:r>
            <a:r>
              <a:rPr lang="en-US" sz="2400" i="1">
                <a:cs typeface="+mn-cs"/>
              </a:rPr>
              <a:t>n</a:t>
            </a:r>
            <a:r>
              <a:rPr lang="en-US" sz="2400">
                <a:cs typeface="+mn-cs"/>
              </a:rPr>
              <a:t>th set of datagrams  arrives to nth router:</a:t>
            </a:r>
          </a:p>
          <a:p>
            <a:pPr lvl="1">
              <a:buFont typeface="Wingdings" charset="0"/>
              <a:buChar char="§"/>
              <a:defRPr/>
            </a:pPr>
            <a:r>
              <a:rPr lang="en-US" sz="2000"/>
              <a:t>router discards datagrams</a:t>
            </a:r>
          </a:p>
          <a:p>
            <a:pPr lvl="1">
              <a:buFont typeface="Wingdings" charset="0"/>
              <a:buChar char="§"/>
              <a:defRPr/>
            </a:pPr>
            <a:r>
              <a:rPr lang="en-US" sz="2000"/>
              <a:t>and sends source ICMP messages (type 11, code 0)</a:t>
            </a:r>
          </a:p>
          <a:p>
            <a:pPr lvl="1">
              <a:buFont typeface="Wingdings" charset="0"/>
              <a:buChar char="§"/>
              <a:defRPr/>
            </a:pPr>
            <a:r>
              <a:rPr lang="en-US" sz="2000"/>
              <a:t>ICMP messages includes name of router &amp; IP address</a:t>
            </a:r>
          </a:p>
        </p:txBody>
      </p:sp>
      <p:sp>
        <p:nvSpPr>
          <p:cNvPr id="66566" name="Rectangle 4"/>
          <p:cNvSpPr>
            <a:spLocks noGrp="1" noChangeArrowheads="1"/>
          </p:cNvSpPr>
          <p:nvPr>
            <p:ph type="body" sz="half" idx="2"/>
          </p:nvPr>
        </p:nvSpPr>
        <p:spPr>
          <a:xfrm>
            <a:off x="4895850" y="1177925"/>
            <a:ext cx="3810000" cy="2005013"/>
          </a:xfrm>
        </p:spPr>
        <p:txBody>
          <a:bodyPr/>
          <a:lstStyle/>
          <a:p>
            <a:pPr>
              <a:buFont typeface="Wingdings" charset="0"/>
              <a:buChar char="v"/>
              <a:defRPr/>
            </a:pPr>
            <a:r>
              <a:rPr lang="en-US" sz="2400">
                <a:cs typeface="+mn-cs"/>
              </a:rPr>
              <a:t>when ICMP messages arrives, source records RTTs</a:t>
            </a:r>
          </a:p>
        </p:txBody>
      </p:sp>
      <p:sp>
        <p:nvSpPr>
          <p:cNvPr id="655365" name="Rectangle 5"/>
          <p:cNvSpPr>
            <a:spLocks noChangeArrowheads="1"/>
          </p:cNvSpPr>
          <p:nvPr/>
        </p:nvSpPr>
        <p:spPr bwMode="auto">
          <a:xfrm>
            <a:off x="4892675" y="2411413"/>
            <a:ext cx="3810000" cy="3043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85000"/>
              </a:lnSpc>
              <a:spcBef>
                <a:spcPct val="20000"/>
              </a:spcBef>
              <a:buClr>
                <a:srgbClr val="000099"/>
              </a:buClr>
              <a:buSzPct val="65000"/>
              <a:buFont typeface="Wingdings" pitchFamily="2" charset="2"/>
              <a:buNone/>
            </a:pPr>
            <a:r>
              <a:rPr lang="en-US" sz="2400" i="1">
                <a:solidFill>
                  <a:srgbClr val="000099"/>
                </a:solidFill>
                <a:latin typeface="Gill Sans MT" pitchFamily="34" charset="0"/>
              </a:rPr>
              <a:t>stopping criteria:</a:t>
            </a: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UDP segment eventually arrives at destination host</a:t>
            </a: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destination returns ICMP </a:t>
            </a:r>
            <a:r>
              <a:rPr lang="ja-JP" altLang="en-US" sz="2400">
                <a:latin typeface="Gill Sans MT" pitchFamily="34" charset="0"/>
              </a:rPr>
              <a:t>“</a:t>
            </a:r>
            <a:r>
              <a:rPr lang="en-US" altLang="ja-JP" sz="2400">
                <a:latin typeface="Gill Sans MT" pitchFamily="34" charset="0"/>
              </a:rPr>
              <a:t>port unreachable</a:t>
            </a:r>
            <a:r>
              <a:rPr lang="ja-JP" altLang="en-US" sz="2400">
                <a:latin typeface="Gill Sans MT" pitchFamily="34" charset="0"/>
              </a:rPr>
              <a:t>”</a:t>
            </a:r>
            <a:r>
              <a:rPr lang="en-US" altLang="ja-JP" sz="2400">
                <a:latin typeface="Gill Sans MT" pitchFamily="34" charset="0"/>
              </a:rPr>
              <a:t> message (type 3, code 3)</a:t>
            </a:r>
          </a:p>
          <a:p>
            <a:pPr marL="342900" indent="-342900">
              <a:lnSpc>
                <a:spcPct val="85000"/>
              </a:lnSpc>
              <a:spcBef>
                <a:spcPct val="20000"/>
              </a:spcBef>
              <a:buClr>
                <a:srgbClr val="000099"/>
              </a:buClr>
              <a:buSzPct val="65000"/>
              <a:buFont typeface="Wingdings" pitchFamily="2" charset="2"/>
              <a:buChar char="v"/>
            </a:pPr>
            <a:r>
              <a:rPr lang="en-US" sz="2400">
                <a:latin typeface="Gill Sans MT" pitchFamily="34" charset="0"/>
              </a:rPr>
              <a:t>source stops</a:t>
            </a:r>
          </a:p>
        </p:txBody>
      </p:sp>
      <p:pic>
        <p:nvPicPr>
          <p:cNvPr id="86023" name="Picture 6" descr="underline_base"/>
          <p:cNvPicPr>
            <a:picLocks noChangeArrowheads="1"/>
          </p:cNvPicPr>
          <p:nvPr/>
        </p:nvPicPr>
        <p:blipFill>
          <a:blip r:embed="rId2"/>
          <a:srcRect/>
          <a:stretch>
            <a:fillRect/>
          </a:stretch>
        </p:blipFill>
        <p:spPr bwMode="auto">
          <a:xfrm>
            <a:off x="639763" y="811213"/>
            <a:ext cx="5484812" cy="173037"/>
          </a:xfrm>
          <a:prstGeom prst="rect">
            <a:avLst/>
          </a:prstGeom>
          <a:noFill/>
          <a:ln w="9525">
            <a:noFill/>
            <a:miter lim="800000"/>
            <a:headEnd/>
            <a:tailEnd/>
          </a:ln>
        </p:spPr>
      </p:pic>
      <p:sp>
        <p:nvSpPr>
          <p:cNvPr id="86024" name="Line 38"/>
          <p:cNvSpPr>
            <a:spLocks noChangeShapeType="1"/>
          </p:cNvSpPr>
          <p:nvPr/>
        </p:nvSpPr>
        <p:spPr bwMode="auto">
          <a:xfrm>
            <a:off x="1285875" y="5886450"/>
            <a:ext cx="288925" cy="265113"/>
          </a:xfrm>
          <a:prstGeom prst="line">
            <a:avLst/>
          </a:prstGeom>
          <a:noFill/>
          <a:ln w="12700">
            <a:solidFill>
              <a:schemeClr val="tx1"/>
            </a:solidFill>
            <a:round/>
            <a:headEnd/>
            <a:tailEnd/>
          </a:ln>
        </p:spPr>
        <p:txBody>
          <a:bodyPr wrap="none" anchor="ctr"/>
          <a:lstStyle/>
          <a:p>
            <a:endParaRPr lang="en-US"/>
          </a:p>
        </p:txBody>
      </p:sp>
      <p:sp>
        <p:nvSpPr>
          <p:cNvPr id="86025" name="Line 105"/>
          <p:cNvSpPr>
            <a:spLocks noChangeShapeType="1"/>
          </p:cNvSpPr>
          <p:nvPr/>
        </p:nvSpPr>
        <p:spPr bwMode="auto">
          <a:xfrm flipV="1">
            <a:off x="2079625" y="5937250"/>
            <a:ext cx="458788" cy="207963"/>
          </a:xfrm>
          <a:prstGeom prst="line">
            <a:avLst/>
          </a:prstGeom>
          <a:noFill/>
          <a:ln w="12700">
            <a:solidFill>
              <a:schemeClr val="tx1"/>
            </a:solidFill>
            <a:round/>
            <a:headEnd/>
            <a:tailEnd/>
          </a:ln>
        </p:spPr>
        <p:txBody>
          <a:bodyPr wrap="none" anchor="ctr"/>
          <a:lstStyle/>
          <a:p>
            <a:endParaRPr lang="en-US"/>
          </a:p>
        </p:txBody>
      </p:sp>
      <p:sp>
        <p:nvSpPr>
          <p:cNvPr id="86026" name="Line 106"/>
          <p:cNvSpPr>
            <a:spLocks noChangeShapeType="1"/>
          </p:cNvSpPr>
          <p:nvPr/>
        </p:nvSpPr>
        <p:spPr bwMode="auto">
          <a:xfrm>
            <a:off x="3014663" y="5921375"/>
            <a:ext cx="485775" cy="207963"/>
          </a:xfrm>
          <a:prstGeom prst="line">
            <a:avLst/>
          </a:prstGeom>
          <a:noFill/>
          <a:ln w="12700">
            <a:solidFill>
              <a:schemeClr val="tx1"/>
            </a:solidFill>
            <a:round/>
            <a:headEnd/>
            <a:tailEnd/>
          </a:ln>
        </p:spPr>
        <p:txBody>
          <a:bodyPr wrap="none" anchor="ctr"/>
          <a:lstStyle/>
          <a:p>
            <a:endParaRPr lang="en-US"/>
          </a:p>
        </p:txBody>
      </p:sp>
      <p:sp>
        <p:nvSpPr>
          <p:cNvPr id="86027" name="Line 108"/>
          <p:cNvSpPr>
            <a:spLocks noChangeShapeType="1"/>
          </p:cNvSpPr>
          <p:nvPr/>
        </p:nvSpPr>
        <p:spPr bwMode="auto">
          <a:xfrm flipH="1">
            <a:off x="2776538" y="5653088"/>
            <a:ext cx="349250" cy="152400"/>
          </a:xfrm>
          <a:prstGeom prst="line">
            <a:avLst/>
          </a:prstGeom>
          <a:noFill/>
          <a:ln w="12700">
            <a:solidFill>
              <a:schemeClr val="tx1"/>
            </a:solidFill>
            <a:round/>
            <a:headEnd/>
            <a:tailEnd/>
          </a:ln>
        </p:spPr>
        <p:txBody>
          <a:bodyPr wrap="none" anchor="ctr"/>
          <a:lstStyle/>
          <a:p>
            <a:endParaRPr lang="en-US"/>
          </a:p>
        </p:txBody>
      </p:sp>
      <p:sp>
        <p:nvSpPr>
          <p:cNvPr id="86028" name="Line 113"/>
          <p:cNvSpPr>
            <a:spLocks noChangeShapeType="1"/>
          </p:cNvSpPr>
          <p:nvPr/>
        </p:nvSpPr>
        <p:spPr bwMode="auto">
          <a:xfrm flipH="1">
            <a:off x="3990975" y="5981700"/>
            <a:ext cx="620713" cy="144463"/>
          </a:xfrm>
          <a:prstGeom prst="line">
            <a:avLst/>
          </a:prstGeom>
          <a:noFill/>
          <a:ln w="12700">
            <a:solidFill>
              <a:schemeClr val="tx1"/>
            </a:solidFill>
            <a:round/>
            <a:headEnd/>
            <a:tailEnd/>
          </a:ln>
        </p:spPr>
        <p:txBody>
          <a:bodyPr wrap="none" anchor="ctr"/>
          <a:lstStyle/>
          <a:p>
            <a:endParaRPr lang="en-US"/>
          </a:p>
        </p:txBody>
      </p:sp>
      <p:sp>
        <p:nvSpPr>
          <p:cNvPr id="86029" name="Line 260"/>
          <p:cNvSpPr>
            <a:spLocks noChangeShapeType="1"/>
          </p:cNvSpPr>
          <p:nvPr/>
        </p:nvSpPr>
        <p:spPr bwMode="auto">
          <a:xfrm>
            <a:off x="5110163" y="5946775"/>
            <a:ext cx="485775" cy="207963"/>
          </a:xfrm>
          <a:prstGeom prst="line">
            <a:avLst/>
          </a:prstGeom>
          <a:noFill/>
          <a:ln w="12700">
            <a:solidFill>
              <a:schemeClr val="tx1"/>
            </a:solidFill>
            <a:round/>
            <a:headEnd/>
            <a:tailEnd/>
          </a:ln>
        </p:spPr>
        <p:txBody>
          <a:bodyPr wrap="none" anchor="ctr"/>
          <a:lstStyle/>
          <a:p>
            <a:endParaRPr lang="en-US"/>
          </a:p>
        </p:txBody>
      </p:sp>
      <p:sp>
        <p:nvSpPr>
          <p:cNvPr id="86030" name="Line 261"/>
          <p:cNvSpPr>
            <a:spLocks noChangeShapeType="1"/>
          </p:cNvSpPr>
          <p:nvPr/>
        </p:nvSpPr>
        <p:spPr bwMode="auto">
          <a:xfrm flipH="1">
            <a:off x="6048375" y="5892800"/>
            <a:ext cx="557213" cy="277813"/>
          </a:xfrm>
          <a:prstGeom prst="line">
            <a:avLst/>
          </a:prstGeom>
          <a:noFill/>
          <a:ln w="12700">
            <a:solidFill>
              <a:schemeClr val="tx1"/>
            </a:solidFill>
            <a:round/>
            <a:headEnd/>
            <a:tailEnd/>
          </a:ln>
        </p:spPr>
        <p:txBody>
          <a:bodyPr wrap="none" anchor="ctr"/>
          <a:lstStyle/>
          <a:p>
            <a:endParaRPr lang="en-US"/>
          </a:p>
        </p:txBody>
      </p:sp>
      <p:sp>
        <p:nvSpPr>
          <p:cNvPr id="86031" name="Line 291"/>
          <p:cNvSpPr>
            <a:spLocks noChangeShapeType="1"/>
          </p:cNvSpPr>
          <p:nvPr/>
        </p:nvSpPr>
        <p:spPr bwMode="auto">
          <a:xfrm>
            <a:off x="2744788" y="6053138"/>
            <a:ext cx="228600" cy="311150"/>
          </a:xfrm>
          <a:prstGeom prst="line">
            <a:avLst/>
          </a:prstGeom>
          <a:noFill/>
          <a:ln w="12700">
            <a:solidFill>
              <a:schemeClr val="tx1"/>
            </a:solidFill>
            <a:round/>
            <a:headEnd/>
            <a:tailEnd/>
          </a:ln>
        </p:spPr>
        <p:txBody>
          <a:bodyPr wrap="none" anchor="ctr"/>
          <a:lstStyle/>
          <a:p>
            <a:endParaRPr lang="en-US"/>
          </a:p>
        </p:txBody>
      </p:sp>
      <p:sp>
        <p:nvSpPr>
          <p:cNvPr id="86032" name="Line 292"/>
          <p:cNvSpPr>
            <a:spLocks noChangeShapeType="1"/>
          </p:cNvSpPr>
          <p:nvPr/>
        </p:nvSpPr>
        <p:spPr bwMode="auto">
          <a:xfrm>
            <a:off x="4668838" y="5640388"/>
            <a:ext cx="228600" cy="311150"/>
          </a:xfrm>
          <a:prstGeom prst="line">
            <a:avLst/>
          </a:prstGeom>
          <a:noFill/>
          <a:ln w="12700">
            <a:solidFill>
              <a:schemeClr val="tx1"/>
            </a:solidFill>
            <a:round/>
            <a:headEnd/>
            <a:tailEnd/>
          </a:ln>
        </p:spPr>
        <p:txBody>
          <a:bodyPr wrap="none" anchor="ctr"/>
          <a:lstStyle/>
          <a:p>
            <a:endParaRPr lang="en-US"/>
          </a:p>
        </p:txBody>
      </p:sp>
      <p:sp>
        <p:nvSpPr>
          <p:cNvPr id="86033" name="Line 294"/>
          <p:cNvSpPr>
            <a:spLocks noChangeShapeType="1"/>
          </p:cNvSpPr>
          <p:nvPr/>
        </p:nvSpPr>
        <p:spPr bwMode="auto">
          <a:xfrm flipH="1">
            <a:off x="3386138" y="6243638"/>
            <a:ext cx="349250" cy="152400"/>
          </a:xfrm>
          <a:prstGeom prst="line">
            <a:avLst/>
          </a:prstGeom>
          <a:noFill/>
          <a:ln w="12700">
            <a:solidFill>
              <a:schemeClr val="tx1"/>
            </a:solidFill>
            <a:round/>
            <a:headEnd/>
            <a:tailEnd/>
          </a:ln>
        </p:spPr>
        <p:txBody>
          <a:bodyPr wrap="none" anchor="ctr"/>
          <a:lstStyle/>
          <a:p>
            <a:endParaRPr lang="en-US"/>
          </a:p>
        </p:txBody>
      </p:sp>
      <p:sp>
        <p:nvSpPr>
          <p:cNvPr id="86034" name="Line 295"/>
          <p:cNvSpPr>
            <a:spLocks noChangeShapeType="1"/>
          </p:cNvSpPr>
          <p:nvPr/>
        </p:nvSpPr>
        <p:spPr bwMode="auto">
          <a:xfrm>
            <a:off x="3741738" y="5748338"/>
            <a:ext cx="6350" cy="260350"/>
          </a:xfrm>
          <a:prstGeom prst="line">
            <a:avLst/>
          </a:prstGeom>
          <a:noFill/>
          <a:ln w="12700">
            <a:solidFill>
              <a:schemeClr val="tx1"/>
            </a:solidFill>
            <a:round/>
            <a:headEnd/>
            <a:tailEnd/>
          </a:ln>
        </p:spPr>
        <p:txBody>
          <a:bodyPr wrap="none" anchor="ctr"/>
          <a:lstStyle/>
          <a:p>
            <a:endParaRPr lang="en-US"/>
          </a:p>
        </p:txBody>
      </p:sp>
      <p:sp>
        <p:nvSpPr>
          <p:cNvPr id="83244" name="Text Box 300"/>
          <p:cNvSpPr txBox="1">
            <a:spLocks noChangeArrowheads="1"/>
          </p:cNvSpPr>
          <p:nvPr/>
        </p:nvSpPr>
        <p:spPr bwMode="auto">
          <a:xfrm>
            <a:off x="1387475" y="5605463"/>
            <a:ext cx="1073150" cy="366712"/>
          </a:xfrm>
          <a:prstGeom prst="rect">
            <a:avLst/>
          </a:prstGeom>
          <a:noFill/>
          <a:ln w="9525">
            <a:noFill/>
            <a:miter lim="800000"/>
            <a:headEnd/>
            <a:tailEnd/>
          </a:ln>
        </p:spPr>
        <p:txBody>
          <a:bodyPr wrap="none">
            <a:spAutoFit/>
          </a:bodyPr>
          <a:lstStyle/>
          <a:p>
            <a:r>
              <a:rPr lang="en-US">
                <a:solidFill>
                  <a:srgbClr val="CC0000"/>
                </a:solidFill>
              </a:rPr>
              <a:t>3 probes</a:t>
            </a:r>
          </a:p>
        </p:txBody>
      </p:sp>
      <p:sp>
        <p:nvSpPr>
          <p:cNvPr id="83246" name="Text Box 302"/>
          <p:cNvSpPr txBox="1">
            <a:spLocks noChangeArrowheads="1"/>
          </p:cNvSpPr>
          <p:nvPr/>
        </p:nvSpPr>
        <p:spPr bwMode="auto">
          <a:xfrm>
            <a:off x="2001838" y="6165850"/>
            <a:ext cx="1073150" cy="366713"/>
          </a:xfrm>
          <a:prstGeom prst="rect">
            <a:avLst/>
          </a:prstGeom>
          <a:noFill/>
          <a:ln w="9525">
            <a:noFill/>
            <a:miter lim="800000"/>
            <a:headEnd/>
            <a:tailEnd/>
          </a:ln>
        </p:spPr>
        <p:txBody>
          <a:bodyPr wrap="none">
            <a:spAutoFit/>
          </a:bodyPr>
          <a:lstStyle/>
          <a:p>
            <a:r>
              <a:rPr lang="en-US">
                <a:solidFill>
                  <a:srgbClr val="CC0000"/>
                </a:solidFill>
              </a:rPr>
              <a:t>3 probes</a:t>
            </a:r>
          </a:p>
        </p:txBody>
      </p:sp>
      <p:sp>
        <p:nvSpPr>
          <p:cNvPr id="83248" name="Text Box 304"/>
          <p:cNvSpPr txBox="1">
            <a:spLocks noChangeArrowheads="1"/>
          </p:cNvSpPr>
          <p:nvPr/>
        </p:nvSpPr>
        <p:spPr bwMode="auto">
          <a:xfrm>
            <a:off x="3025775" y="5580063"/>
            <a:ext cx="1073150" cy="366712"/>
          </a:xfrm>
          <a:prstGeom prst="rect">
            <a:avLst/>
          </a:prstGeom>
          <a:noFill/>
          <a:ln w="9525">
            <a:noFill/>
            <a:miter lim="800000"/>
            <a:headEnd/>
            <a:tailEnd/>
          </a:ln>
        </p:spPr>
        <p:txBody>
          <a:bodyPr wrap="none">
            <a:spAutoFit/>
          </a:bodyPr>
          <a:lstStyle/>
          <a:p>
            <a:r>
              <a:rPr lang="en-US">
                <a:solidFill>
                  <a:srgbClr val="CC0000"/>
                </a:solidFill>
              </a:rPr>
              <a:t>3 probes</a:t>
            </a:r>
          </a:p>
        </p:txBody>
      </p:sp>
      <p:grpSp>
        <p:nvGrpSpPr>
          <p:cNvPr id="2" name="Group 21"/>
          <p:cNvGrpSpPr>
            <a:grpSpLocks/>
          </p:cNvGrpSpPr>
          <p:nvPr/>
        </p:nvGrpSpPr>
        <p:grpSpPr bwMode="auto">
          <a:xfrm>
            <a:off x="517525" y="5541963"/>
            <a:ext cx="820738" cy="688975"/>
            <a:chOff x="-44" y="1473"/>
            <a:chExt cx="981" cy="1105"/>
          </a:xfrm>
        </p:grpSpPr>
        <p:pic>
          <p:nvPicPr>
            <p:cNvPr id="86090" name="Picture 22" descr="desktop_computer_stylized_medium"/>
            <p:cNvPicPr>
              <a:picLocks noChangeAspect="1" noChangeArrowheads="1"/>
            </p:cNvPicPr>
            <p:nvPr/>
          </p:nvPicPr>
          <p:blipFill>
            <a:blip r:embed="rId3"/>
            <a:srcRect/>
            <a:stretch>
              <a:fillRect/>
            </a:stretch>
          </p:blipFill>
          <p:spPr bwMode="auto">
            <a:xfrm flipH="1">
              <a:off x="-44" y="1473"/>
              <a:ext cx="981" cy="1105"/>
            </a:xfrm>
            <a:prstGeom prst="rect">
              <a:avLst/>
            </a:prstGeom>
            <a:noFill/>
            <a:ln w="9525">
              <a:noFill/>
              <a:miter lim="800000"/>
              <a:headEnd/>
              <a:tailEnd/>
            </a:ln>
          </p:spPr>
        </p:pic>
        <p:sp>
          <p:nvSpPr>
            <p:cNvPr id="86091" name="Freeform 23"/>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a:effectLst/>
          </p:spPr>
          <p:txBody>
            <a:bodyPr wrap="none"/>
            <a:lstStyle/>
            <a:p>
              <a:endParaRPr lang="en-US"/>
            </a:p>
          </p:txBody>
        </p:sp>
      </p:grpSp>
      <p:grpSp>
        <p:nvGrpSpPr>
          <p:cNvPr id="3" name="Group 24"/>
          <p:cNvGrpSpPr>
            <a:grpSpLocks/>
          </p:cNvGrpSpPr>
          <p:nvPr/>
        </p:nvGrpSpPr>
        <p:grpSpPr bwMode="auto">
          <a:xfrm flipH="1">
            <a:off x="6565900" y="5580063"/>
            <a:ext cx="754063" cy="669925"/>
            <a:chOff x="-44" y="1473"/>
            <a:chExt cx="981" cy="1105"/>
          </a:xfrm>
        </p:grpSpPr>
        <p:pic>
          <p:nvPicPr>
            <p:cNvPr id="86088" name="Picture 25" descr="desktop_computer_stylized_medium"/>
            <p:cNvPicPr>
              <a:picLocks noChangeAspect="1" noChangeArrowheads="1"/>
            </p:cNvPicPr>
            <p:nvPr/>
          </p:nvPicPr>
          <p:blipFill>
            <a:blip r:embed="rId3"/>
            <a:srcRect/>
            <a:stretch>
              <a:fillRect/>
            </a:stretch>
          </p:blipFill>
          <p:spPr bwMode="auto">
            <a:xfrm flipH="1">
              <a:off x="-44" y="1473"/>
              <a:ext cx="981" cy="1105"/>
            </a:xfrm>
            <a:prstGeom prst="rect">
              <a:avLst/>
            </a:prstGeom>
            <a:noFill/>
            <a:ln w="9525">
              <a:noFill/>
              <a:miter lim="800000"/>
              <a:headEnd/>
              <a:tailEnd/>
            </a:ln>
          </p:spPr>
        </p:pic>
        <p:sp>
          <p:nvSpPr>
            <p:cNvPr id="86089" name="Freeform 26"/>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a:effectLst/>
          </p:spPr>
          <p:txBody>
            <a:bodyPr wrap="none"/>
            <a:lstStyle/>
            <a:p>
              <a:endParaRPr lang="en-US"/>
            </a:p>
          </p:txBody>
        </p:sp>
      </p:grpSp>
      <p:grpSp>
        <p:nvGrpSpPr>
          <p:cNvPr id="4" name="Group 27"/>
          <p:cNvGrpSpPr>
            <a:grpSpLocks/>
          </p:cNvGrpSpPr>
          <p:nvPr/>
        </p:nvGrpSpPr>
        <p:grpSpPr bwMode="auto">
          <a:xfrm>
            <a:off x="5513388" y="6080125"/>
            <a:ext cx="617537" cy="250825"/>
            <a:chOff x="2356" y="1300"/>
            <a:chExt cx="555" cy="194"/>
          </a:xfrm>
        </p:grpSpPr>
        <p:sp>
          <p:nvSpPr>
            <p:cNvPr id="8608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pitchFamily="34" charset="0"/>
              </a:endParaRPr>
            </a:p>
          </p:txBody>
        </p:sp>
        <p:sp>
          <p:nvSpPr>
            <p:cNvPr id="8608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pitchFamily="34" charset="0"/>
              </a:endParaRPr>
            </a:p>
          </p:txBody>
        </p:sp>
        <p:sp>
          <p:nvSpPr>
            <p:cNvPr id="8608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pitchFamily="34" charset="0"/>
              </a:endParaRPr>
            </a:p>
          </p:txBody>
        </p:sp>
        <p:grpSp>
          <p:nvGrpSpPr>
            <p:cNvPr id="5" name="Group 31"/>
            <p:cNvGrpSpPr>
              <a:grpSpLocks/>
            </p:cNvGrpSpPr>
            <p:nvPr/>
          </p:nvGrpSpPr>
          <p:grpSpPr bwMode="auto">
            <a:xfrm>
              <a:off x="2468" y="1332"/>
              <a:ext cx="310" cy="60"/>
              <a:chOff x="2468" y="1332"/>
              <a:chExt cx="310" cy="60"/>
            </a:xfrm>
          </p:grpSpPr>
          <p:sp>
            <p:nvSpPr>
              <p:cNvPr id="86086" name="Freeform 3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p:spPr>
            <p:txBody>
              <a:bodyPr/>
              <a:lstStyle/>
              <a:p>
                <a:endParaRPr lang="en-US"/>
              </a:p>
            </p:txBody>
          </p:sp>
          <p:sp>
            <p:nvSpPr>
              <p:cNvPr id="86087" name="Freeform 3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p:spPr>
            <p:txBody>
              <a:bodyPr/>
              <a:lstStyle/>
              <a:p>
                <a:endParaRPr lang="en-US"/>
              </a:p>
            </p:txBody>
          </p:sp>
        </p:grpSp>
        <p:sp>
          <p:nvSpPr>
            <p:cNvPr id="66629" name="Line 34"/>
            <p:cNvSpPr>
              <a:spLocks noChangeShapeType="1"/>
            </p:cNvSpPr>
            <p:nvPr/>
          </p:nvSpPr>
          <p:spPr bwMode="auto">
            <a:xfrm>
              <a:off x="2357" y="1361"/>
              <a:ext cx="0" cy="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6630" name="Line 35"/>
            <p:cNvSpPr>
              <a:spLocks noChangeShapeType="1"/>
            </p:cNvSpPr>
            <p:nvPr/>
          </p:nvSpPr>
          <p:spPr bwMode="auto">
            <a:xfrm>
              <a:off x="2907" y="1363"/>
              <a:ext cx="0" cy="8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6" name="Group 36"/>
          <p:cNvGrpSpPr>
            <a:grpSpLocks/>
          </p:cNvGrpSpPr>
          <p:nvPr/>
        </p:nvGrpSpPr>
        <p:grpSpPr bwMode="auto">
          <a:xfrm>
            <a:off x="4545013" y="5808663"/>
            <a:ext cx="617537" cy="250825"/>
            <a:chOff x="2356" y="1300"/>
            <a:chExt cx="555" cy="194"/>
          </a:xfrm>
        </p:grpSpPr>
        <p:sp>
          <p:nvSpPr>
            <p:cNvPr id="8607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pitchFamily="34" charset="0"/>
              </a:endParaRPr>
            </a:p>
          </p:txBody>
        </p:sp>
        <p:sp>
          <p:nvSpPr>
            <p:cNvPr id="8607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pitchFamily="34" charset="0"/>
              </a:endParaRPr>
            </a:p>
          </p:txBody>
        </p:sp>
        <p:sp>
          <p:nvSpPr>
            <p:cNvPr id="8607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pitchFamily="34" charset="0"/>
              </a:endParaRPr>
            </a:p>
          </p:txBody>
        </p:sp>
        <p:grpSp>
          <p:nvGrpSpPr>
            <p:cNvPr id="7" name="Group 40"/>
            <p:cNvGrpSpPr>
              <a:grpSpLocks/>
            </p:cNvGrpSpPr>
            <p:nvPr/>
          </p:nvGrpSpPr>
          <p:grpSpPr bwMode="auto">
            <a:xfrm>
              <a:off x="2468" y="1332"/>
              <a:ext cx="310" cy="60"/>
              <a:chOff x="2468" y="1332"/>
              <a:chExt cx="310" cy="60"/>
            </a:xfrm>
          </p:grpSpPr>
          <p:sp>
            <p:nvSpPr>
              <p:cNvPr id="86078" name="Freeform 4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p:spPr>
            <p:txBody>
              <a:bodyPr/>
              <a:lstStyle/>
              <a:p>
                <a:endParaRPr lang="en-US"/>
              </a:p>
            </p:txBody>
          </p:sp>
          <p:sp>
            <p:nvSpPr>
              <p:cNvPr id="86079" name="Freeform 4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p:spPr>
            <p:txBody>
              <a:bodyPr/>
              <a:lstStyle/>
              <a:p>
                <a:endParaRPr lang="en-US"/>
              </a:p>
            </p:txBody>
          </p:sp>
        </p:grpSp>
        <p:sp>
          <p:nvSpPr>
            <p:cNvPr id="66621" name="Line 43"/>
            <p:cNvSpPr>
              <a:spLocks noChangeShapeType="1"/>
            </p:cNvSpPr>
            <p:nvPr/>
          </p:nvSpPr>
          <p:spPr bwMode="auto">
            <a:xfrm>
              <a:off x="2357" y="1361"/>
              <a:ext cx="0" cy="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6622" name="Line 44"/>
            <p:cNvSpPr>
              <a:spLocks noChangeShapeType="1"/>
            </p:cNvSpPr>
            <p:nvPr/>
          </p:nvSpPr>
          <p:spPr bwMode="auto">
            <a:xfrm>
              <a:off x="2907" y="1363"/>
              <a:ext cx="0" cy="8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8" name="Group 45"/>
          <p:cNvGrpSpPr>
            <a:grpSpLocks/>
          </p:cNvGrpSpPr>
          <p:nvPr/>
        </p:nvGrpSpPr>
        <p:grpSpPr bwMode="auto">
          <a:xfrm>
            <a:off x="3394075" y="6018213"/>
            <a:ext cx="617538" cy="250825"/>
            <a:chOff x="2356" y="1300"/>
            <a:chExt cx="555" cy="194"/>
          </a:xfrm>
        </p:grpSpPr>
        <p:sp>
          <p:nvSpPr>
            <p:cNvPr id="8606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pitchFamily="34" charset="0"/>
              </a:endParaRPr>
            </a:p>
          </p:txBody>
        </p:sp>
        <p:sp>
          <p:nvSpPr>
            <p:cNvPr id="8606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pitchFamily="34" charset="0"/>
              </a:endParaRPr>
            </a:p>
          </p:txBody>
        </p:sp>
        <p:sp>
          <p:nvSpPr>
            <p:cNvPr id="8606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pitchFamily="34" charset="0"/>
              </a:endParaRPr>
            </a:p>
          </p:txBody>
        </p:sp>
        <p:grpSp>
          <p:nvGrpSpPr>
            <p:cNvPr id="9" name="Group 49"/>
            <p:cNvGrpSpPr>
              <a:grpSpLocks/>
            </p:cNvGrpSpPr>
            <p:nvPr/>
          </p:nvGrpSpPr>
          <p:grpSpPr bwMode="auto">
            <a:xfrm>
              <a:off x="2468" y="1332"/>
              <a:ext cx="310" cy="60"/>
              <a:chOff x="2468" y="1332"/>
              <a:chExt cx="310" cy="60"/>
            </a:xfrm>
          </p:grpSpPr>
          <p:sp>
            <p:nvSpPr>
              <p:cNvPr id="86070" name="Freeform 5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p:spPr>
            <p:txBody>
              <a:bodyPr/>
              <a:lstStyle/>
              <a:p>
                <a:endParaRPr lang="en-US"/>
              </a:p>
            </p:txBody>
          </p:sp>
          <p:sp>
            <p:nvSpPr>
              <p:cNvPr id="86071" name="Freeform 5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p:spPr>
            <p:txBody>
              <a:bodyPr/>
              <a:lstStyle/>
              <a:p>
                <a:endParaRPr lang="en-US"/>
              </a:p>
            </p:txBody>
          </p:sp>
        </p:grpSp>
        <p:sp>
          <p:nvSpPr>
            <p:cNvPr id="66613" name="Line 52"/>
            <p:cNvSpPr>
              <a:spLocks noChangeShapeType="1"/>
            </p:cNvSpPr>
            <p:nvPr/>
          </p:nvSpPr>
          <p:spPr bwMode="auto">
            <a:xfrm>
              <a:off x="2357" y="1361"/>
              <a:ext cx="0" cy="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6614" name="Line 53"/>
            <p:cNvSpPr>
              <a:spLocks noChangeShapeType="1"/>
            </p:cNvSpPr>
            <p:nvPr/>
          </p:nvSpPr>
          <p:spPr bwMode="auto">
            <a:xfrm>
              <a:off x="2907" y="1363"/>
              <a:ext cx="0" cy="8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0" name="Group 54"/>
          <p:cNvGrpSpPr>
            <a:grpSpLocks/>
          </p:cNvGrpSpPr>
          <p:nvPr/>
        </p:nvGrpSpPr>
        <p:grpSpPr bwMode="auto">
          <a:xfrm>
            <a:off x="2392363" y="5772150"/>
            <a:ext cx="617537" cy="250825"/>
            <a:chOff x="2356" y="1300"/>
            <a:chExt cx="555" cy="194"/>
          </a:xfrm>
        </p:grpSpPr>
        <p:sp>
          <p:nvSpPr>
            <p:cNvPr id="8605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pitchFamily="34" charset="0"/>
              </a:endParaRPr>
            </a:p>
          </p:txBody>
        </p:sp>
        <p:sp>
          <p:nvSpPr>
            <p:cNvPr id="8605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pitchFamily="34" charset="0"/>
              </a:endParaRPr>
            </a:p>
          </p:txBody>
        </p:sp>
        <p:sp>
          <p:nvSpPr>
            <p:cNvPr id="8605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pitchFamily="34" charset="0"/>
              </a:endParaRPr>
            </a:p>
          </p:txBody>
        </p:sp>
        <p:grpSp>
          <p:nvGrpSpPr>
            <p:cNvPr id="11" name="Group 58"/>
            <p:cNvGrpSpPr>
              <a:grpSpLocks/>
            </p:cNvGrpSpPr>
            <p:nvPr/>
          </p:nvGrpSpPr>
          <p:grpSpPr bwMode="auto">
            <a:xfrm>
              <a:off x="2468" y="1332"/>
              <a:ext cx="310" cy="60"/>
              <a:chOff x="2468" y="1332"/>
              <a:chExt cx="310" cy="60"/>
            </a:xfrm>
          </p:grpSpPr>
          <p:sp>
            <p:nvSpPr>
              <p:cNvPr id="86062" name="Freeform 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p:spPr>
            <p:txBody>
              <a:bodyPr/>
              <a:lstStyle/>
              <a:p>
                <a:endParaRPr lang="en-US"/>
              </a:p>
            </p:txBody>
          </p:sp>
          <p:sp>
            <p:nvSpPr>
              <p:cNvPr id="86063" name="Freeform 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p:spPr>
            <p:txBody>
              <a:bodyPr/>
              <a:lstStyle/>
              <a:p>
                <a:endParaRPr lang="en-US"/>
              </a:p>
            </p:txBody>
          </p:sp>
        </p:grpSp>
        <p:sp>
          <p:nvSpPr>
            <p:cNvPr id="66605" name="Line 61"/>
            <p:cNvSpPr>
              <a:spLocks noChangeShapeType="1"/>
            </p:cNvSpPr>
            <p:nvPr/>
          </p:nvSpPr>
          <p:spPr bwMode="auto">
            <a:xfrm>
              <a:off x="2357" y="1361"/>
              <a:ext cx="0" cy="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6606" name="Line 62"/>
            <p:cNvSpPr>
              <a:spLocks noChangeShapeType="1"/>
            </p:cNvSpPr>
            <p:nvPr/>
          </p:nvSpPr>
          <p:spPr bwMode="auto">
            <a:xfrm>
              <a:off x="2907" y="1363"/>
              <a:ext cx="0" cy="8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grpSp>
        <p:nvGrpSpPr>
          <p:cNvPr id="12" name="Group 63"/>
          <p:cNvGrpSpPr>
            <a:grpSpLocks/>
          </p:cNvGrpSpPr>
          <p:nvPr/>
        </p:nvGrpSpPr>
        <p:grpSpPr bwMode="auto">
          <a:xfrm>
            <a:off x="1517650" y="6038850"/>
            <a:ext cx="617538" cy="250825"/>
            <a:chOff x="2356" y="1300"/>
            <a:chExt cx="555" cy="194"/>
          </a:xfrm>
        </p:grpSpPr>
        <p:sp>
          <p:nvSpPr>
            <p:cNvPr id="8604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pitchFamily="34" charset="0"/>
              </a:endParaRPr>
            </a:p>
          </p:txBody>
        </p:sp>
        <p:sp>
          <p:nvSpPr>
            <p:cNvPr id="8604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en-US" sz="2400">
                <a:latin typeface="Times New Roman" pitchFamily="18" charset="0"/>
                <a:cs typeface="Arial" pitchFamily="34" charset="0"/>
              </a:endParaRPr>
            </a:p>
          </p:txBody>
        </p:sp>
        <p:sp>
          <p:nvSpPr>
            <p:cNvPr id="8605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a:latin typeface="Times New Roman" pitchFamily="18" charset="0"/>
                <a:cs typeface="Arial" pitchFamily="34" charset="0"/>
              </a:endParaRPr>
            </a:p>
          </p:txBody>
        </p:sp>
        <p:grpSp>
          <p:nvGrpSpPr>
            <p:cNvPr id="13" name="Group 67"/>
            <p:cNvGrpSpPr>
              <a:grpSpLocks/>
            </p:cNvGrpSpPr>
            <p:nvPr/>
          </p:nvGrpSpPr>
          <p:grpSpPr bwMode="auto">
            <a:xfrm>
              <a:off x="2468" y="1332"/>
              <a:ext cx="310" cy="60"/>
              <a:chOff x="2468" y="1332"/>
              <a:chExt cx="310" cy="60"/>
            </a:xfrm>
          </p:grpSpPr>
          <p:sp>
            <p:nvSpPr>
              <p:cNvPr id="86054" name="Freeform 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p:spPr>
            <p:txBody>
              <a:bodyPr/>
              <a:lstStyle/>
              <a:p>
                <a:endParaRPr lang="en-US"/>
              </a:p>
            </p:txBody>
          </p:sp>
          <p:sp>
            <p:nvSpPr>
              <p:cNvPr id="86055" name="Freeform 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p:spPr>
            <p:txBody>
              <a:bodyPr/>
              <a:lstStyle/>
              <a:p>
                <a:endParaRPr lang="en-US"/>
              </a:p>
            </p:txBody>
          </p:sp>
        </p:grpSp>
        <p:sp>
          <p:nvSpPr>
            <p:cNvPr id="66597" name="Line 70"/>
            <p:cNvSpPr>
              <a:spLocks noChangeShapeType="1"/>
            </p:cNvSpPr>
            <p:nvPr/>
          </p:nvSpPr>
          <p:spPr bwMode="auto">
            <a:xfrm>
              <a:off x="2357" y="1361"/>
              <a:ext cx="0" cy="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6598" name="Line 71"/>
            <p:cNvSpPr>
              <a:spLocks noChangeShapeType="1"/>
            </p:cNvSpPr>
            <p:nvPr/>
          </p:nvSpPr>
          <p:spPr bwMode="auto">
            <a:xfrm>
              <a:off x="2907" y="1363"/>
              <a:ext cx="0" cy="8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sp>
        <p:nvSpPr>
          <p:cNvPr id="83247" name="Freeform 303"/>
          <p:cNvSpPr>
            <a:spLocks/>
          </p:cNvSpPr>
          <p:nvPr/>
        </p:nvSpPr>
        <p:spPr bwMode="auto">
          <a:xfrm>
            <a:off x="1257300" y="5826125"/>
            <a:ext cx="2247900" cy="403225"/>
          </a:xfrm>
          <a:custGeom>
            <a:avLst/>
            <a:gdLst>
              <a:gd name="T0" fmla="*/ 2147483647 w 1416"/>
              <a:gd name="T1" fmla="*/ 2147483647 h 254"/>
              <a:gd name="T2" fmla="*/ 2147483647 w 1416"/>
              <a:gd name="T3" fmla="*/ 2147483647 h 254"/>
              <a:gd name="T4" fmla="*/ 2147483647 w 1416"/>
              <a:gd name="T5" fmla="*/ 2147483647 h 254"/>
              <a:gd name="T6" fmla="*/ 2147483647 w 1416"/>
              <a:gd name="T7" fmla="*/ 2147483647 h 254"/>
              <a:gd name="T8" fmla="*/ 2147483647 w 1416"/>
              <a:gd name="T9" fmla="*/ 2147483647 h 254"/>
              <a:gd name="T10" fmla="*/ 2147483647 w 1416"/>
              <a:gd name="T11" fmla="*/ 2147483647 h 254"/>
              <a:gd name="T12" fmla="*/ 0 w 1416"/>
              <a:gd name="T13" fmla="*/ 2147483647 h 254"/>
              <a:gd name="T14" fmla="*/ 0 60000 65536"/>
              <a:gd name="T15" fmla="*/ 0 60000 65536"/>
              <a:gd name="T16" fmla="*/ 0 60000 65536"/>
              <a:gd name="T17" fmla="*/ 0 60000 65536"/>
              <a:gd name="T18" fmla="*/ 0 60000 65536"/>
              <a:gd name="T19" fmla="*/ 0 60000 65536"/>
              <a:gd name="T20" fmla="*/ 0 60000 65536"/>
              <a:gd name="T21" fmla="*/ 0 w 1416"/>
              <a:gd name="T22" fmla="*/ 0 h 254"/>
              <a:gd name="T23" fmla="*/ 1416 w 1416"/>
              <a:gd name="T24" fmla="*/ 254 h 2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6" h="254">
                <a:moveTo>
                  <a:pt x="76" y="30"/>
                </a:moveTo>
                <a:cubicBezTo>
                  <a:pt x="137" y="11"/>
                  <a:pt x="200" y="170"/>
                  <a:pt x="324" y="170"/>
                </a:cubicBezTo>
                <a:cubicBezTo>
                  <a:pt x="461" y="165"/>
                  <a:pt x="717" y="0"/>
                  <a:pt x="896" y="2"/>
                </a:cubicBezTo>
                <a:cubicBezTo>
                  <a:pt x="1075" y="4"/>
                  <a:pt x="1416" y="122"/>
                  <a:pt x="1400" y="182"/>
                </a:cubicBezTo>
                <a:cubicBezTo>
                  <a:pt x="1384" y="242"/>
                  <a:pt x="1073" y="63"/>
                  <a:pt x="896" y="74"/>
                </a:cubicBezTo>
                <a:cubicBezTo>
                  <a:pt x="719" y="85"/>
                  <a:pt x="489" y="254"/>
                  <a:pt x="340" y="250"/>
                </a:cubicBezTo>
                <a:cubicBezTo>
                  <a:pt x="191" y="246"/>
                  <a:pt x="62" y="32"/>
                  <a:pt x="0" y="50"/>
                </a:cubicBezTo>
              </a:path>
            </a:pathLst>
          </a:custGeom>
          <a:noFill/>
          <a:ln w="28575">
            <a:solidFill>
              <a:srgbClr val="CC0000"/>
            </a:solidFill>
            <a:round/>
            <a:headEnd/>
            <a:tailEnd type="triangle" w="med" len="med"/>
          </a:ln>
        </p:spPr>
        <p:txBody>
          <a:bodyPr/>
          <a:lstStyle/>
          <a:p>
            <a:endParaRPr lang="en-US"/>
          </a:p>
        </p:txBody>
      </p:sp>
      <p:sp>
        <p:nvSpPr>
          <p:cNvPr id="83243" name="Freeform 299"/>
          <p:cNvSpPr>
            <a:spLocks/>
          </p:cNvSpPr>
          <p:nvPr/>
        </p:nvSpPr>
        <p:spPr bwMode="auto">
          <a:xfrm>
            <a:off x="1289050" y="5862638"/>
            <a:ext cx="419100" cy="419100"/>
          </a:xfrm>
          <a:custGeom>
            <a:avLst/>
            <a:gdLst>
              <a:gd name="T0" fmla="*/ 2147483647 w 264"/>
              <a:gd name="T1" fmla="*/ 0 h 264"/>
              <a:gd name="T2" fmla="*/ 2147483647 w 264"/>
              <a:gd name="T3" fmla="*/ 2147483647 h 264"/>
              <a:gd name="T4" fmla="*/ 0 w 264"/>
              <a:gd name="T5" fmla="*/ 2147483647 h 264"/>
              <a:gd name="T6" fmla="*/ 0 60000 65536"/>
              <a:gd name="T7" fmla="*/ 0 60000 65536"/>
              <a:gd name="T8" fmla="*/ 0 60000 65536"/>
              <a:gd name="T9" fmla="*/ 0 w 264"/>
              <a:gd name="T10" fmla="*/ 0 h 264"/>
              <a:gd name="T11" fmla="*/ 264 w 264"/>
              <a:gd name="T12" fmla="*/ 264 h 264"/>
            </a:gdLst>
            <a:ahLst/>
            <a:cxnLst>
              <a:cxn ang="T6">
                <a:pos x="T0" y="T1"/>
              </a:cxn>
              <a:cxn ang="T7">
                <a:pos x="T2" y="T3"/>
              </a:cxn>
              <a:cxn ang="T8">
                <a:pos x="T4" y="T5"/>
              </a:cxn>
            </a:cxnLst>
            <a:rect l="T9" t="T10" r="T11" b="T12"/>
            <a:pathLst>
              <a:path w="264" h="264">
                <a:moveTo>
                  <a:pt x="60" y="0"/>
                </a:moveTo>
                <a:cubicBezTo>
                  <a:pt x="86" y="31"/>
                  <a:pt x="264" y="176"/>
                  <a:pt x="228" y="220"/>
                </a:cubicBezTo>
                <a:cubicBezTo>
                  <a:pt x="192" y="264"/>
                  <a:pt x="60" y="109"/>
                  <a:pt x="0" y="88"/>
                </a:cubicBezTo>
              </a:path>
            </a:pathLst>
          </a:custGeom>
          <a:noFill/>
          <a:ln w="28575">
            <a:solidFill>
              <a:srgbClr val="CC0000"/>
            </a:solidFill>
            <a:round/>
            <a:headEnd/>
            <a:tailEnd type="triangle" w="med" len="med"/>
          </a:ln>
        </p:spPr>
        <p:txBody>
          <a:bodyPr/>
          <a:lstStyle/>
          <a:p>
            <a:endParaRPr lang="en-US"/>
          </a:p>
        </p:txBody>
      </p:sp>
      <p:sp>
        <p:nvSpPr>
          <p:cNvPr id="83245" name="Freeform 301"/>
          <p:cNvSpPr>
            <a:spLocks/>
          </p:cNvSpPr>
          <p:nvPr/>
        </p:nvSpPr>
        <p:spPr bwMode="auto">
          <a:xfrm>
            <a:off x="1282700" y="5776913"/>
            <a:ext cx="1346200" cy="474662"/>
          </a:xfrm>
          <a:custGeom>
            <a:avLst/>
            <a:gdLst>
              <a:gd name="T0" fmla="*/ 2147483647 w 848"/>
              <a:gd name="T1" fmla="*/ 2147483647 h 299"/>
              <a:gd name="T2" fmla="*/ 2147483647 w 848"/>
              <a:gd name="T3" fmla="*/ 2147483647 h 299"/>
              <a:gd name="T4" fmla="*/ 2147483647 w 848"/>
              <a:gd name="T5" fmla="*/ 2147483647 h 299"/>
              <a:gd name="T6" fmla="*/ 2147483647 w 848"/>
              <a:gd name="T7" fmla="*/ 2147483647 h 299"/>
              <a:gd name="T8" fmla="*/ 0 w 848"/>
              <a:gd name="T9" fmla="*/ 2147483647 h 299"/>
              <a:gd name="T10" fmla="*/ 0 60000 65536"/>
              <a:gd name="T11" fmla="*/ 0 60000 65536"/>
              <a:gd name="T12" fmla="*/ 0 60000 65536"/>
              <a:gd name="T13" fmla="*/ 0 60000 65536"/>
              <a:gd name="T14" fmla="*/ 0 60000 65536"/>
              <a:gd name="T15" fmla="*/ 0 w 848"/>
              <a:gd name="T16" fmla="*/ 0 h 299"/>
              <a:gd name="T17" fmla="*/ 848 w 848"/>
              <a:gd name="T18" fmla="*/ 299 h 299"/>
            </a:gdLst>
            <a:ahLst/>
            <a:cxnLst>
              <a:cxn ang="T10">
                <a:pos x="T0" y="T1"/>
              </a:cxn>
              <a:cxn ang="T11">
                <a:pos x="T2" y="T3"/>
              </a:cxn>
              <a:cxn ang="T12">
                <a:pos x="T4" y="T5"/>
              </a:cxn>
              <a:cxn ang="T13">
                <a:pos x="T6" y="T7"/>
              </a:cxn>
              <a:cxn ang="T14">
                <a:pos x="T8" y="T9"/>
              </a:cxn>
            </a:cxnLst>
            <a:rect l="T15" t="T16" r="T17" b="T18"/>
            <a:pathLst>
              <a:path w="848" h="299">
                <a:moveTo>
                  <a:pt x="76" y="76"/>
                </a:moveTo>
                <a:cubicBezTo>
                  <a:pt x="137" y="57"/>
                  <a:pt x="200" y="216"/>
                  <a:pt x="324" y="216"/>
                </a:cubicBezTo>
                <a:cubicBezTo>
                  <a:pt x="448" y="216"/>
                  <a:pt x="792" y="0"/>
                  <a:pt x="820" y="76"/>
                </a:cubicBezTo>
                <a:cubicBezTo>
                  <a:pt x="848" y="152"/>
                  <a:pt x="469" y="245"/>
                  <a:pt x="340" y="296"/>
                </a:cubicBezTo>
                <a:cubicBezTo>
                  <a:pt x="203" y="299"/>
                  <a:pt x="62" y="78"/>
                  <a:pt x="0" y="96"/>
                </a:cubicBezTo>
              </a:path>
            </a:pathLst>
          </a:custGeom>
          <a:noFill/>
          <a:ln w="28575">
            <a:solidFill>
              <a:srgbClr val="CC0000"/>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243"/>
                                        </p:tgtEl>
                                        <p:attrNameLst>
                                          <p:attrName>style.visibility</p:attrName>
                                        </p:attrNameLst>
                                      </p:cBhvr>
                                      <p:to>
                                        <p:strVal val="visible"/>
                                      </p:to>
                                    </p:set>
                                  </p:childTnLst>
                                  <p:subTnLst>
                                    <p:set>
                                      <p:cBhvr override="childStyle">
                                        <p:cTn dur="1" fill="hold" display="0" masterRel="nextClick" afterEffect="1"/>
                                        <p:tgtEl>
                                          <p:spTgt spid="8324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3244"/>
                                        </p:tgtEl>
                                        <p:attrNameLst>
                                          <p:attrName>style.visibility</p:attrName>
                                        </p:attrNameLst>
                                      </p:cBhvr>
                                      <p:to>
                                        <p:strVal val="visible"/>
                                      </p:to>
                                    </p:set>
                                  </p:childTnLst>
                                  <p:subTnLst>
                                    <p:set>
                                      <p:cBhvr override="childStyle">
                                        <p:cTn dur="1" fill="hold" display="0" masterRel="nextClick" afterEffect="1"/>
                                        <p:tgtEl>
                                          <p:spTgt spid="8324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245"/>
                                        </p:tgtEl>
                                        <p:attrNameLst>
                                          <p:attrName>style.visibility</p:attrName>
                                        </p:attrNameLst>
                                      </p:cBhvr>
                                      <p:to>
                                        <p:strVal val="visible"/>
                                      </p:to>
                                    </p:set>
                                  </p:childTnLst>
                                  <p:subTnLst>
                                    <p:set>
                                      <p:cBhvr override="childStyle">
                                        <p:cTn dur="1" fill="hold" display="0" masterRel="nextClick" afterEffect="1"/>
                                        <p:tgtEl>
                                          <p:spTgt spid="8324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83246"/>
                                        </p:tgtEl>
                                        <p:attrNameLst>
                                          <p:attrName>style.visibility</p:attrName>
                                        </p:attrNameLst>
                                      </p:cBhvr>
                                      <p:to>
                                        <p:strVal val="visible"/>
                                      </p:to>
                                    </p:set>
                                  </p:childTnLst>
                                  <p:subTnLst>
                                    <p:set>
                                      <p:cBhvr override="childStyle">
                                        <p:cTn dur="1" fill="hold" display="0" masterRel="nextClick" afterEffect="1"/>
                                        <p:tgtEl>
                                          <p:spTgt spid="8324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2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24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55365"/>
                                        </p:tgtEl>
                                        <p:attrNameLst>
                                          <p:attrName>style.visibility</p:attrName>
                                        </p:attrNameLst>
                                      </p:cBhvr>
                                      <p:to>
                                        <p:strVal val="visible"/>
                                      </p:to>
                                    </p:set>
                                    <p:animEffect transition="in" filter="dissolve">
                                      <p:cBhvr>
                                        <p:cTn id="25" dur="500"/>
                                        <p:tgtEl>
                                          <p:spTgt spid="65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5" grpId="0"/>
      <p:bldP spid="83244" grpId="0"/>
      <p:bldP spid="83246" grpId="0"/>
      <p:bldP spid="83248" grpId="0"/>
      <p:bldP spid="83247" grpId="0" animBg="1"/>
      <p:bldP spid="83243" grpId="0" animBg="1"/>
      <p:bldP spid="83245"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21.</a:t>
            </a:r>
            <a:fld id="{0C4D420F-A98B-4442-8D8F-9AB7C72FD451}" type="slidenum">
              <a:rPr lang="en-US"/>
              <a:pPr/>
              <a:t>2</a:t>
            </a:fld>
            <a:endParaRPr lang="en-US"/>
          </a:p>
        </p:txBody>
      </p:sp>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85811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58117" name="Rectangle 5"/>
          <p:cNvSpPr>
            <a:spLocks noChangeArrowheads="1"/>
          </p:cNvSpPr>
          <p:nvPr/>
        </p:nvSpPr>
        <p:spPr bwMode="auto">
          <a:xfrm>
            <a:off x="152400" y="1460500"/>
            <a:ext cx="8229600" cy="2654300"/>
          </a:xfrm>
          <a:prstGeom prst="rect">
            <a:avLst/>
          </a:prstGeom>
          <a:noFill/>
          <a:ln w="9525">
            <a:noFill/>
            <a:miter lim="800000"/>
            <a:headEnd/>
            <a:tailEnd/>
          </a:ln>
          <a:effectLst/>
        </p:spPr>
        <p:txBody>
          <a:bodyPr anchor="ctr">
            <a:spAutoFit/>
          </a:bodyPr>
          <a:lstStyle/>
          <a:p>
            <a:pPr algn="just" eaLnBrk="1" hangingPunct="1"/>
            <a:r>
              <a:rPr lang="en-US" sz="2800" i="1">
                <a:effectLst>
                  <a:outerShdw blurRad="38100" dist="38100" dir="2700000" algn="tl">
                    <a:srgbClr val="C0C0C0"/>
                  </a:outerShdw>
                </a:effectLst>
                <a:latin typeface="Times New Roman" pitchFamily="18" charset="0"/>
              </a:rPr>
              <a:t>The IP protocol has no error-reporting or error-correcting mechanism. The IP protocol also lacks a mechanism for host and management queries. The </a:t>
            </a:r>
            <a:r>
              <a:rPr lang="en-US" sz="2800" i="1">
                <a:solidFill>
                  <a:schemeClr val="hlink"/>
                </a:solidFill>
                <a:effectLst>
                  <a:outerShdw blurRad="38100" dist="38100" dir="2700000" algn="tl">
                    <a:srgbClr val="C0C0C0"/>
                  </a:outerShdw>
                </a:effectLst>
                <a:latin typeface="Times New Roman" pitchFamily="18" charset="0"/>
              </a:rPr>
              <a:t>Internet Control Message Protocol (ICMP)</a:t>
            </a:r>
            <a:r>
              <a:rPr lang="en-US" sz="2800" i="1">
                <a:effectLst>
                  <a:outerShdw blurRad="38100" dist="38100" dir="2700000" algn="tl">
                    <a:srgbClr val="C0C0C0"/>
                  </a:outerShdw>
                </a:effectLst>
                <a:latin typeface="Times New Roman" pitchFamily="18" charset="0"/>
              </a:rPr>
              <a:t> has been designed to compensate for the above two deficiencies. It is a companion to the IP protocol.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21.</a:t>
            </a:r>
            <a:fld id="{3791EDEB-F379-407E-9C28-8FED6998BA86}" type="slidenum">
              <a:rPr lang="en-US"/>
              <a:pPr/>
              <a:t>3</a:t>
            </a:fld>
            <a:endParaRPr lang="en-US"/>
          </a:p>
        </p:txBody>
      </p:sp>
      <p:sp>
        <p:nvSpPr>
          <p:cNvPr id="868354" name="Line 2"/>
          <p:cNvSpPr>
            <a:spLocks noChangeShapeType="1"/>
          </p:cNvSpPr>
          <p:nvPr/>
        </p:nvSpPr>
        <p:spPr bwMode="auto">
          <a:xfrm>
            <a:off x="152400" y="304800"/>
            <a:ext cx="8763000" cy="0"/>
          </a:xfrm>
          <a:prstGeom prst="line">
            <a:avLst/>
          </a:prstGeom>
          <a:noFill/>
          <a:ln w="76200">
            <a:solidFill>
              <a:schemeClr val="hlink"/>
            </a:solidFill>
            <a:round/>
            <a:headEnd/>
            <a:tailEnd/>
          </a:ln>
          <a:effectLst/>
        </p:spPr>
        <p:txBody>
          <a:bodyPr/>
          <a:lstStyle/>
          <a:p>
            <a:endParaRPr lang="en-US"/>
          </a:p>
        </p:txBody>
      </p:sp>
      <p:sp>
        <p:nvSpPr>
          <p:cNvPr id="868355" name="Line 3"/>
          <p:cNvSpPr>
            <a:spLocks noChangeShapeType="1"/>
          </p:cNvSpPr>
          <p:nvPr/>
        </p:nvSpPr>
        <p:spPr bwMode="auto">
          <a:xfrm>
            <a:off x="152400" y="1143000"/>
            <a:ext cx="8763000" cy="0"/>
          </a:xfrm>
          <a:prstGeom prst="line">
            <a:avLst/>
          </a:prstGeom>
          <a:noFill/>
          <a:ln w="19050">
            <a:solidFill>
              <a:schemeClr val="hlink"/>
            </a:solidFill>
            <a:round/>
            <a:headEnd/>
            <a:tailEnd/>
          </a:ln>
          <a:effectLst/>
        </p:spPr>
        <p:txBody>
          <a:bodyPr/>
          <a:lstStyle/>
          <a:p>
            <a:endParaRPr lang="en-US"/>
          </a:p>
        </p:txBody>
      </p:sp>
      <p:sp>
        <p:nvSpPr>
          <p:cNvPr id="868356" name="Text Box 4"/>
          <p:cNvSpPr txBox="1">
            <a:spLocks noChangeArrowheads="1"/>
          </p:cNvSpPr>
          <p:nvPr/>
        </p:nvSpPr>
        <p:spPr bwMode="auto">
          <a:xfrm>
            <a:off x="304800" y="533400"/>
            <a:ext cx="54435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21.8  </a:t>
            </a:r>
            <a:r>
              <a:rPr lang="en-US" sz="2000" i="1">
                <a:latin typeface="Times New Roman" pitchFamily="18" charset="0"/>
              </a:rPr>
              <a:t>General format of ICMP messages</a:t>
            </a:r>
          </a:p>
        </p:txBody>
      </p:sp>
      <p:sp>
        <p:nvSpPr>
          <p:cNvPr id="8683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8358" name="Picture 6"/>
          <p:cNvPicPr>
            <a:picLocks noChangeAspect="1" noChangeArrowheads="1"/>
          </p:cNvPicPr>
          <p:nvPr/>
        </p:nvPicPr>
        <p:blipFill>
          <a:blip r:embed="rId3"/>
          <a:srcRect/>
          <a:stretch>
            <a:fillRect/>
          </a:stretch>
        </p:blipFill>
        <p:spPr bwMode="auto">
          <a:xfrm>
            <a:off x="922338" y="2354263"/>
            <a:ext cx="7231062" cy="2370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21.</a:t>
            </a:r>
            <a:fld id="{19C11813-7233-462F-83EA-B7AAC84552ED}" type="slidenum">
              <a:rPr lang="en-US"/>
              <a:pPr/>
              <a:t>4</a:t>
            </a:fld>
            <a:endParaRPr lang="en-US"/>
          </a:p>
        </p:txBody>
      </p:sp>
      <p:sp>
        <p:nvSpPr>
          <p:cNvPr id="88678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67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678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67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67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679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67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679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86794"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886795"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a:t>ICMP always reports error messages to the original source.</a:t>
            </a:r>
          </a:p>
        </p:txBody>
      </p:sp>
      <p:grpSp>
        <p:nvGrpSpPr>
          <p:cNvPr id="2" name="Group 12"/>
          <p:cNvGrpSpPr>
            <a:grpSpLocks/>
          </p:cNvGrpSpPr>
          <p:nvPr/>
        </p:nvGrpSpPr>
        <p:grpSpPr bwMode="auto">
          <a:xfrm>
            <a:off x="457200" y="1981200"/>
            <a:ext cx="1143000" cy="566738"/>
            <a:chOff x="1200" y="1248"/>
            <a:chExt cx="720" cy="357"/>
          </a:xfrm>
        </p:grpSpPr>
        <p:pic>
          <p:nvPicPr>
            <p:cNvPr id="88679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8679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21.</a:t>
            </a:r>
            <a:fld id="{D54AC2AB-6002-45B0-8975-BFCFD1510BB1}" type="slidenum">
              <a:rPr lang="en-US"/>
              <a:pPr/>
              <a:t>5</a:t>
            </a:fld>
            <a:endParaRPr lang="en-US"/>
          </a:p>
        </p:txBody>
      </p:sp>
      <p:sp>
        <p:nvSpPr>
          <p:cNvPr id="86937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937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9380" name="Text Box 4"/>
          <p:cNvSpPr txBox="1">
            <a:spLocks noChangeArrowheads="1"/>
          </p:cNvSpPr>
          <p:nvPr/>
        </p:nvSpPr>
        <p:spPr bwMode="auto">
          <a:xfrm>
            <a:off x="304800" y="762000"/>
            <a:ext cx="44910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21.9  </a:t>
            </a:r>
            <a:r>
              <a:rPr lang="en-US" sz="2000" i="1">
                <a:latin typeface="Times New Roman" pitchFamily="18" charset="0"/>
              </a:rPr>
              <a:t>Error-reporting messages</a:t>
            </a:r>
          </a:p>
        </p:txBody>
      </p:sp>
      <p:sp>
        <p:nvSpPr>
          <p:cNvPr id="8693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9382" name="Picture 6"/>
          <p:cNvPicPr>
            <a:picLocks noChangeAspect="1" noChangeArrowheads="1"/>
          </p:cNvPicPr>
          <p:nvPr/>
        </p:nvPicPr>
        <p:blipFill>
          <a:blip r:embed="rId3"/>
          <a:srcRect/>
          <a:stretch>
            <a:fillRect/>
          </a:stretch>
        </p:blipFill>
        <p:spPr bwMode="auto">
          <a:xfrm>
            <a:off x="381000" y="2422525"/>
            <a:ext cx="7742238" cy="2149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21.</a:t>
            </a:r>
            <a:fld id="{9D62BFB0-455A-417B-BAA3-4D6B4C36D562}" type="slidenum">
              <a:rPr lang="en-US"/>
              <a:pPr/>
              <a:t>6</a:t>
            </a:fld>
            <a:endParaRPr lang="en-US"/>
          </a:p>
        </p:txBody>
      </p:sp>
      <p:sp>
        <p:nvSpPr>
          <p:cNvPr id="87245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245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2452" name="Text Box 4"/>
          <p:cNvSpPr txBox="1">
            <a:spLocks noChangeArrowheads="1"/>
          </p:cNvSpPr>
          <p:nvPr/>
        </p:nvSpPr>
        <p:spPr bwMode="auto">
          <a:xfrm>
            <a:off x="304800" y="762000"/>
            <a:ext cx="36449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21.12  </a:t>
            </a:r>
            <a:r>
              <a:rPr lang="en-US" sz="2000" i="1">
                <a:latin typeface="Times New Roman" pitchFamily="18" charset="0"/>
              </a:rPr>
              <a:t>Query messages</a:t>
            </a:r>
          </a:p>
        </p:txBody>
      </p:sp>
      <p:sp>
        <p:nvSpPr>
          <p:cNvPr id="8724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2454" name="Picture 6"/>
          <p:cNvPicPr>
            <a:picLocks noChangeAspect="1" noChangeArrowheads="1"/>
          </p:cNvPicPr>
          <p:nvPr/>
        </p:nvPicPr>
        <p:blipFill>
          <a:blip r:embed="rId3"/>
          <a:srcRect/>
          <a:stretch>
            <a:fillRect/>
          </a:stretch>
        </p:blipFill>
        <p:spPr bwMode="auto">
          <a:xfrm>
            <a:off x="228600" y="2336800"/>
            <a:ext cx="8355013" cy="208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21.</a:t>
            </a:r>
            <a:fld id="{147E604C-3177-44D0-98B6-5BD72984B3D4}" type="slidenum">
              <a:rPr lang="en-US"/>
              <a:pPr/>
              <a:t>7</a:t>
            </a:fld>
            <a:endParaRPr lang="en-US"/>
          </a:p>
        </p:txBody>
      </p:sp>
      <p:sp>
        <p:nvSpPr>
          <p:cNvPr id="87347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347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3476" name="Text Box 4"/>
          <p:cNvSpPr txBox="1">
            <a:spLocks noChangeArrowheads="1"/>
          </p:cNvSpPr>
          <p:nvPr/>
        </p:nvSpPr>
        <p:spPr bwMode="auto">
          <a:xfrm>
            <a:off x="304800" y="762000"/>
            <a:ext cx="616108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21.13  </a:t>
            </a:r>
            <a:r>
              <a:rPr lang="en-US" sz="2000" i="1">
                <a:latin typeface="Times New Roman" pitchFamily="18" charset="0"/>
              </a:rPr>
              <a:t>Encapsulation of ICMP query messages</a:t>
            </a:r>
          </a:p>
        </p:txBody>
      </p:sp>
      <p:sp>
        <p:nvSpPr>
          <p:cNvPr id="87347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3480" name="Picture 8"/>
          <p:cNvPicPr>
            <a:picLocks noChangeAspect="1" noChangeArrowheads="1"/>
          </p:cNvPicPr>
          <p:nvPr/>
        </p:nvPicPr>
        <p:blipFill>
          <a:blip r:embed="rId3"/>
          <a:srcRect/>
          <a:stretch>
            <a:fillRect/>
          </a:stretch>
        </p:blipFill>
        <p:spPr bwMode="auto">
          <a:xfrm>
            <a:off x="1790700" y="2420938"/>
            <a:ext cx="5562600" cy="2016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21.</a:t>
            </a:r>
            <a:fld id="{66A7DBAD-4AC4-40A6-804C-9FF793D552EB}" type="slidenum">
              <a:rPr lang="en-US"/>
              <a:pPr/>
              <a:t>8</a:t>
            </a:fld>
            <a:endParaRPr lang="en-US"/>
          </a:p>
        </p:txBody>
      </p:sp>
      <p:sp>
        <p:nvSpPr>
          <p:cNvPr id="8980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7" name="Rectangle 9"/>
          <p:cNvSpPr>
            <a:spLocks noChangeArrowheads="1"/>
          </p:cNvSpPr>
          <p:nvPr/>
        </p:nvSpPr>
        <p:spPr bwMode="auto">
          <a:xfrm>
            <a:off x="228600" y="1143000"/>
            <a:ext cx="8686800" cy="2654300"/>
          </a:xfrm>
          <a:prstGeom prst="rect">
            <a:avLst/>
          </a:prstGeom>
          <a:noFill/>
          <a:ln w="9525">
            <a:noFill/>
            <a:miter lim="800000"/>
            <a:headEnd/>
            <a:tailEnd/>
          </a:ln>
          <a:effectLst/>
        </p:spPr>
        <p:txBody>
          <a:bodyPr>
            <a:spAutoFit/>
          </a:bodyPr>
          <a:lstStyle/>
          <a:p>
            <a:pPr algn="just"/>
            <a:r>
              <a:rPr lang="en-US" sz="2800" i="1">
                <a:latin typeface="Times New Roman" pitchFamily="18" charset="0"/>
              </a:rPr>
              <a:t>Figure 21.14 shows an example of checksum calculation for a simple echo-request message. We randomly chose the identifier to be 1 and the sequence number to be 9. The message is divided into 16-bit (2-byte) words. The words are added and the sum is complemented. Now the sender can put this value in the checksum field.</a:t>
            </a:r>
          </a:p>
        </p:txBody>
      </p:sp>
      <p:sp>
        <p:nvSpPr>
          <p:cNvPr id="898059"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21.2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21.</a:t>
            </a:r>
            <a:fld id="{E5CE77B1-4535-4EA2-960C-A9CF92503ADC}" type="slidenum">
              <a:rPr lang="en-US"/>
              <a:pPr/>
              <a:t>9</a:t>
            </a:fld>
            <a:endParaRPr lang="en-US"/>
          </a:p>
        </p:txBody>
      </p:sp>
      <p:sp>
        <p:nvSpPr>
          <p:cNvPr id="95744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5744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5744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5744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5744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5744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5744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57450" name="Text Box 10"/>
          <p:cNvSpPr txBox="1">
            <a:spLocks noChangeArrowheads="1"/>
          </p:cNvSpPr>
          <p:nvPr/>
        </p:nvSpPr>
        <p:spPr bwMode="auto">
          <a:xfrm>
            <a:off x="1143000" y="0"/>
            <a:ext cx="4529138"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21.3 (continued)</a:t>
            </a:r>
          </a:p>
        </p:txBody>
      </p:sp>
      <p:pic>
        <p:nvPicPr>
          <p:cNvPr id="957451" name="Picture 11"/>
          <p:cNvPicPr>
            <a:picLocks noChangeAspect="1" noChangeArrowheads="1"/>
          </p:cNvPicPr>
          <p:nvPr/>
        </p:nvPicPr>
        <p:blipFill>
          <a:blip r:embed="rId3"/>
          <a:srcRect/>
          <a:stretch>
            <a:fillRect/>
          </a:stretch>
        </p:blipFill>
        <p:spPr bwMode="auto">
          <a:xfrm>
            <a:off x="304800" y="1143000"/>
            <a:ext cx="8418513" cy="5056188"/>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699</Words>
  <Application>Microsoft Office PowerPoint</Application>
  <PresentationFormat>On-screen Show (4:3)</PresentationFormat>
  <Paragraphs>91</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ICMP: internet control message protocol</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ICMP: internet control message protocol</vt:lpstr>
      <vt:lpstr>Traceroute and ICMP</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ICMP: internet control message protocol</dc:title>
  <dc:creator>PESIT</dc:creator>
  <cp:lastModifiedBy>User</cp:lastModifiedBy>
  <cp:revision>3</cp:revision>
  <dcterms:created xsi:type="dcterms:W3CDTF">2013-02-24T09:58:30Z</dcterms:created>
  <dcterms:modified xsi:type="dcterms:W3CDTF">2015-02-08T05:02:16Z</dcterms:modified>
</cp:coreProperties>
</file>