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5B4-0882-9519-D261-33C8A5975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0D616-7953-42A4-749A-F2E5F52F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1008B-AF13-6E22-F516-33B7E2F3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6601-0528-47D5-827E-0788497CFB9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36715-7CA9-9DDA-1470-3A820994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AF44B-0A91-0128-2E6F-9C2C85F2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AB-7D1B-4912-984F-5BD6E28C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56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C81F-A312-EDE4-FBBA-38167FFD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B3226-5F6D-3B5B-6FC9-B1015F696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2A3CF-4632-E47E-3879-1ED2D34D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6601-0528-47D5-827E-0788497CFB9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D9954-8E45-6654-5DA2-DF971355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40E3-C07B-6EE6-92E0-C9B53626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AB-7D1B-4912-984F-5BD6E28C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61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AFA2D-EAEB-343F-A3B3-DA2D6185F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7BB04-BCD2-DA6A-0F89-7D3A36F9E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AB57D-915E-C354-0554-A4D5650F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6601-0528-47D5-827E-0788497CFB9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F437-6724-CB4F-BCDA-DA039087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A88A-9E01-8E45-F7B7-1982E119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AB-7D1B-4912-984F-5BD6E28C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86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D9E6-65AF-92CA-1269-372E1F20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AD64-3F8E-9540-008D-8D3FC5B8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0763-16A2-5896-D230-9AD959C0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6601-0528-47D5-827E-0788497CFB9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D9824-48ED-7CB3-820D-640F4C5D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CF106-4374-985E-6210-44698912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AB-7D1B-4912-984F-5BD6E28C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88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5F9C-D730-F3B1-36FB-6CCD1CA1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AEF96-E16F-1A97-F3D9-DB5B894B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C800C-BA84-5552-48D2-6A96D2A4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6601-0528-47D5-827E-0788497CFB9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243D-6670-D82D-E7B2-175A0DAB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DE8E-56BB-5F46-531F-DFFDADAB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AB-7D1B-4912-984F-5BD6E28C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5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144A-A18B-7EA1-4C29-94CA7975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5ECD-BF5C-1BBB-B5DF-6341DDFC6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F8393-F7A5-33C3-4BA6-F8E2572B3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314C4-9FF6-B675-82B1-1E6F6D0B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6601-0528-47D5-827E-0788497CFB9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1BBFE-29B8-FA64-4625-D2F5A769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CE435-0F89-B7E4-1565-EA631143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AB-7D1B-4912-984F-5BD6E28C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5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56CF-0EC3-2C54-3A96-E8C1D98C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587B0-2DB2-3BB5-AD57-09872207D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C5DAD-A267-4643-8A3B-D96CE1177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FDCBC-82CD-29DF-A19D-5FE0D6E05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4143F-B38E-3C45-4124-576BB9592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CB143-5817-E12D-C908-BCB36F15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6601-0528-47D5-827E-0788497CFB9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4FF01-46B6-B4AD-F249-D6CC740A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3DB25-F681-F5D7-3333-43F44CA1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AB-7D1B-4912-984F-5BD6E28C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6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EADD-30DD-1DA9-29B9-AAB1219B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F2560-2E69-120A-ED91-C422241F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6601-0528-47D5-827E-0788497CFB9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95B76-1FA9-52CE-8B59-FA6B167B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3873B-6D75-C603-ED67-9D3E4453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AB-7D1B-4912-984F-5BD6E28C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85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E671A-613E-49B5-0C2E-41514E8A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6601-0528-47D5-827E-0788497CFB9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07A8B-3792-BF91-4C63-0E40E62E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7347B-DEA1-B19E-CBB2-F01331A2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AB-7D1B-4912-984F-5BD6E28C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4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DA7A-2E98-69EA-4606-BCB32990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5AD2-318D-0580-3011-A7F62B4CC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8EFD0-2A81-34FC-0F5C-E03B8F347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CD6F1-4DE6-3596-122D-87EF630F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6601-0528-47D5-827E-0788497CFB9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293A0-DE56-B6C9-CF77-F54746D4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9EFB4-764C-478F-9940-5C569A1F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AB-7D1B-4912-984F-5BD6E28C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80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C34-5402-EFBF-91A8-3B3C5EB1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D1CE6-3A2B-BC42-3397-F50451E6E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A0340-ADEB-CDB6-FAA9-BDDE66A89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3D9B8-D8BB-4EF1-8DEB-045A8033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6601-0528-47D5-827E-0788497CFB9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36E27-E63E-633B-3336-13C8BC0C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4DD0E-CA17-411B-37FC-590AC1E9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AB-7D1B-4912-984F-5BD6E28C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01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E49ED-2598-02A1-A6D5-C36E9C28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FDF6F-CD21-DF1F-4652-AFA70BBAC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3AB43-9529-362B-77A2-3243B12D0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36601-0528-47D5-827E-0788497CFB9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71E0-B5BE-DA53-3031-13C806097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6C55-AF11-E79E-9765-62D5CF440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3CAB-7D1B-4912-984F-5BD6E28C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7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0FC886-A372-4BDD-B730-46B69C034942}"/>
              </a:ext>
            </a:extLst>
          </p:cNvPr>
          <p:cNvSpPr/>
          <p:nvPr/>
        </p:nvSpPr>
        <p:spPr>
          <a:xfrm>
            <a:off x="2800709" y="1844615"/>
            <a:ext cx="6590581" cy="31687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8832C-5B65-288D-53F2-4BDA3AB88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0709" y="1844615"/>
            <a:ext cx="6590581" cy="1988896"/>
          </a:xfrm>
        </p:spPr>
        <p:txBody>
          <a:bodyPr>
            <a:normAutofit/>
          </a:bodyPr>
          <a:lstStyle/>
          <a:p>
            <a:r>
              <a:rPr lang="en-IN" sz="4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Amazon Sales Analysis</a:t>
            </a:r>
            <a:endParaRPr lang="en-IN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6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72F1CF-613B-324C-4C1D-B01B57762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8" b="6138"/>
          <a:stretch/>
        </p:blipFill>
        <p:spPr>
          <a:xfrm>
            <a:off x="0" y="1475054"/>
            <a:ext cx="12192000" cy="3907892"/>
          </a:xfrm>
        </p:spPr>
      </p:pic>
    </p:spTree>
    <p:extLst>
      <p:ext uri="{BB962C8B-B14F-4D97-AF65-F5344CB8AC3E}">
        <p14:creationId xmlns:p14="http://schemas.microsoft.com/office/powerpoint/2010/main" val="277416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3EF920-4722-ECB9-E611-6FAF984E6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" y="204029"/>
            <a:ext cx="12145992" cy="6449941"/>
          </a:xfrm>
        </p:spPr>
      </p:pic>
    </p:spTree>
    <p:extLst>
      <p:ext uri="{BB962C8B-B14F-4D97-AF65-F5344CB8AC3E}">
        <p14:creationId xmlns:p14="http://schemas.microsoft.com/office/powerpoint/2010/main" val="429086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0EE00-D821-B27A-88DC-6E4ADC65C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640"/>
            <a:ext cx="12192000" cy="5948719"/>
          </a:xfrm>
        </p:spPr>
      </p:pic>
    </p:spTree>
    <p:extLst>
      <p:ext uri="{BB962C8B-B14F-4D97-AF65-F5344CB8AC3E}">
        <p14:creationId xmlns:p14="http://schemas.microsoft.com/office/powerpoint/2010/main" val="398003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AB08B5-CAB6-8C4B-C43C-531B47BF0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034"/>
            <a:ext cx="12192000" cy="6099931"/>
          </a:xfrm>
        </p:spPr>
      </p:pic>
    </p:spTree>
    <p:extLst>
      <p:ext uri="{BB962C8B-B14F-4D97-AF65-F5344CB8AC3E}">
        <p14:creationId xmlns:p14="http://schemas.microsoft.com/office/powerpoint/2010/main" val="409206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540F0-8B05-F95D-0EC4-C4AE5F014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101"/>
            <a:ext cx="12192000" cy="5738713"/>
          </a:xfrm>
        </p:spPr>
      </p:pic>
    </p:spTree>
    <p:extLst>
      <p:ext uri="{BB962C8B-B14F-4D97-AF65-F5344CB8AC3E}">
        <p14:creationId xmlns:p14="http://schemas.microsoft.com/office/powerpoint/2010/main" val="375819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9EDF4-DA41-5254-84D8-4E0ED974B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616"/>
            <a:ext cx="12192000" cy="6052767"/>
          </a:xfrm>
        </p:spPr>
      </p:pic>
    </p:spTree>
    <p:extLst>
      <p:ext uri="{BB962C8B-B14F-4D97-AF65-F5344CB8AC3E}">
        <p14:creationId xmlns:p14="http://schemas.microsoft.com/office/powerpoint/2010/main" val="39685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095283-4B6A-B5D6-F9BD-5DAAA4DA0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" y="639792"/>
            <a:ext cx="12174203" cy="5578415"/>
          </a:xfrm>
        </p:spPr>
      </p:pic>
    </p:spTree>
    <p:extLst>
      <p:ext uri="{BB962C8B-B14F-4D97-AF65-F5344CB8AC3E}">
        <p14:creationId xmlns:p14="http://schemas.microsoft.com/office/powerpoint/2010/main" val="326416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A20394-32C5-01A4-3CA1-E154D19B6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970"/>
            <a:ext cx="12192000" cy="5486060"/>
          </a:xfrm>
        </p:spPr>
      </p:pic>
    </p:spTree>
    <p:extLst>
      <p:ext uri="{BB962C8B-B14F-4D97-AF65-F5344CB8AC3E}">
        <p14:creationId xmlns:p14="http://schemas.microsoft.com/office/powerpoint/2010/main" val="23565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EA1C3E-73C2-9831-5F01-250EA3973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8"/>
            <a:ext cx="12192000" cy="6105764"/>
          </a:xfrm>
        </p:spPr>
      </p:pic>
    </p:spTree>
    <p:extLst>
      <p:ext uri="{BB962C8B-B14F-4D97-AF65-F5344CB8AC3E}">
        <p14:creationId xmlns:p14="http://schemas.microsoft.com/office/powerpoint/2010/main" val="1718560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780F81-11FE-F88E-7FA9-21ED8CE2A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175"/>
            <a:ext cx="12192000" cy="6077650"/>
          </a:xfrm>
        </p:spPr>
      </p:pic>
    </p:spTree>
    <p:extLst>
      <p:ext uri="{BB962C8B-B14F-4D97-AF65-F5344CB8AC3E}">
        <p14:creationId xmlns:p14="http://schemas.microsoft.com/office/powerpoint/2010/main" val="253625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23273926-128C-2342-26E7-0444D586E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017958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00821-02C8-D14C-7C00-55A1A5145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81"/>
            <a:ext cx="12192000" cy="6810037"/>
          </a:xfrm>
        </p:spPr>
      </p:pic>
    </p:spTree>
    <p:extLst>
      <p:ext uri="{BB962C8B-B14F-4D97-AF65-F5344CB8AC3E}">
        <p14:creationId xmlns:p14="http://schemas.microsoft.com/office/powerpoint/2010/main" val="849319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298D0-32CB-A1EB-13EF-D40879F1B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513"/>
            <a:ext cx="12175957" cy="5934974"/>
          </a:xfrm>
        </p:spPr>
      </p:pic>
    </p:spTree>
    <p:extLst>
      <p:ext uri="{BB962C8B-B14F-4D97-AF65-F5344CB8AC3E}">
        <p14:creationId xmlns:p14="http://schemas.microsoft.com/office/powerpoint/2010/main" val="172339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52A94-37C8-9E8A-E325-08102A1E4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00"/>
            <a:ext cx="12192000" cy="6299600"/>
          </a:xfrm>
        </p:spPr>
      </p:pic>
    </p:spTree>
    <p:extLst>
      <p:ext uri="{BB962C8B-B14F-4D97-AF65-F5344CB8AC3E}">
        <p14:creationId xmlns:p14="http://schemas.microsoft.com/office/powerpoint/2010/main" val="2306804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3F80D-78EE-244A-D6C3-948C46BA0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407"/>
            <a:ext cx="12192000" cy="6083185"/>
          </a:xfrm>
        </p:spPr>
      </p:pic>
    </p:spTree>
    <p:extLst>
      <p:ext uri="{BB962C8B-B14F-4D97-AF65-F5344CB8AC3E}">
        <p14:creationId xmlns:p14="http://schemas.microsoft.com/office/powerpoint/2010/main" val="2468906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667A7-1072-1C42-2084-2CFC9B3D0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562"/>
            <a:ext cx="12205119" cy="5336875"/>
          </a:xfrm>
        </p:spPr>
      </p:pic>
    </p:spTree>
    <p:extLst>
      <p:ext uri="{BB962C8B-B14F-4D97-AF65-F5344CB8AC3E}">
        <p14:creationId xmlns:p14="http://schemas.microsoft.com/office/powerpoint/2010/main" val="1040067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C542E-CB47-440A-A53C-ED53AAF3E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573"/>
            <a:ext cx="12177652" cy="5198853"/>
          </a:xfrm>
        </p:spPr>
      </p:pic>
    </p:spTree>
    <p:extLst>
      <p:ext uri="{BB962C8B-B14F-4D97-AF65-F5344CB8AC3E}">
        <p14:creationId xmlns:p14="http://schemas.microsoft.com/office/powerpoint/2010/main" val="3466686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6ACE8-360F-A0D4-47F1-C362FC55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004"/>
            <a:ext cx="12205505" cy="6049992"/>
          </a:xfrm>
        </p:spPr>
      </p:pic>
    </p:spTree>
    <p:extLst>
      <p:ext uri="{BB962C8B-B14F-4D97-AF65-F5344CB8AC3E}">
        <p14:creationId xmlns:p14="http://schemas.microsoft.com/office/powerpoint/2010/main" val="4262358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932D9-1E9A-EF9A-B734-4E6C21AB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27520"/>
          </a:xfrm>
        </p:spPr>
      </p:pic>
    </p:spTree>
    <p:extLst>
      <p:ext uri="{BB962C8B-B14F-4D97-AF65-F5344CB8AC3E}">
        <p14:creationId xmlns:p14="http://schemas.microsoft.com/office/powerpoint/2010/main" val="1405321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3F7C4-DB4E-D860-C1F2-C25C9947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3" y="639792"/>
            <a:ext cx="12194833" cy="5578416"/>
          </a:xfrm>
        </p:spPr>
      </p:pic>
    </p:spTree>
    <p:extLst>
      <p:ext uri="{BB962C8B-B14F-4D97-AF65-F5344CB8AC3E}">
        <p14:creationId xmlns:p14="http://schemas.microsoft.com/office/powerpoint/2010/main" val="3581423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FA19C-937C-5186-BE38-2CC9FB904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350"/>
            <a:ext cx="12211920" cy="6389299"/>
          </a:xfrm>
        </p:spPr>
      </p:pic>
    </p:spTree>
    <p:extLst>
      <p:ext uri="{BB962C8B-B14F-4D97-AF65-F5344CB8AC3E}">
        <p14:creationId xmlns:p14="http://schemas.microsoft.com/office/powerpoint/2010/main" val="40324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943336F-E10D-F4F2-AB92-0301A146C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229733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1201E-2EEF-F8D5-4EE5-0FA354446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837"/>
            <a:ext cx="12192000" cy="6020326"/>
          </a:xfrm>
        </p:spPr>
      </p:pic>
    </p:spTree>
    <p:extLst>
      <p:ext uri="{BB962C8B-B14F-4D97-AF65-F5344CB8AC3E}">
        <p14:creationId xmlns:p14="http://schemas.microsoft.com/office/powerpoint/2010/main" val="3151905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C5DF2-887F-475D-17AE-612BC70DD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428"/>
            <a:ext cx="12192000" cy="6377143"/>
          </a:xfrm>
        </p:spPr>
      </p:pic>
    </p:spTree>
    <p:extLst>
      <p:ext uri="{BB962C8B-B14F-4D97-AF65-F5344CB8AC3E}">
        <p14:creationId xmlns:p14="http://schemas.microsoft.com/office/powerpoint/2010/main" val="1903000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2180E-A3DC-3E83-9886-92662DD46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14"/>
            <a:ext cx="12192000" cy="5934771"/>
          </a:xfrm>
        </p:spPr>
      </p:pic>
    </p:spTree>
    <p:extLst>
      <p:ext uri="{BB962C8B-B14F-4D97-AF65-F5344CB8AC3E}">
        <p14:creationId xmlns:p14="http://schemas.microsoft.com/office/powerpoint/2010/main" val="770882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E94DD-51CC-A07E-AF4A-D5C3C30A6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55"/>
            <a:ext cx="12192000" cy="6803890"/>
          </a:xfrm>
        </p:spPr>
      </p:pic>
    </p:spTree>
    <p:extLst>
      <p:ext uri="{BB962C8B-B14F-4D97-AF65-F5344CB8AC3E}">
        <p14:creationId xmlns:p14="http://schemas.microsoft.com/office/powerpoint/2010/main" val="1074849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2DBF-A311-E1CA-FAF8-63930A8D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160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BF9809-FA47-BE81-4B82-F3199FD77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851" cy="6858000"/>
          </a:xfrm>
        </p:spPr>
      </p:pic>
    </p:spTree>
    <p:extLst>
      <p:ext uri="{BB962C8B-B14F-4D97-AF65-F5344CB8AC3E}">
        <p14:creationId xmlns:p14="http://schemas.microsoft.com/office/powerpoint/2010/main" val="17233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60707-1948-576E-ACEE-050A91462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2456" cy="6858000"/>
          </a:xfrm>
        </p:spPr>
      </p:pic>
    </p:spTree>
    <p:extLst>
      <p:ext uri="{BB962C8B-B14F-4D97-AF65-F5344CB8AC3E}">
        <p14:creationId xmlns:p14="http://schemas.microsoft.com/office/powerpoint/2010/main" val="16471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72F1CF-613B-324C-4C1D-B01B57762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609"/>
            <a:ext cx="12192000" cy="3982781"/>
          </a:xfrm>
        </p:spPr>
      </p:pic>
    </p:spTree>
    <p:extLst>
      <p:ext uri="{BB962C8B-B14F-4D97-AF65-F5344CB8AC3E}">
        <p14:creationId xmlns:p14="http://schemas.microsoft.com/office/powerpoint/2010/main" val="136198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72F1CF-613B-324C-4C1D-B01B57762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37609"/>
            <a:ext cx="12192000" cy="3982781"/>
          </a:xfrm>
        </p:spPr>
      </p:pic>
    </p:spTree>
    <p:extLst>
      <p:ext uri="{BB962C8B-B14F-4D97-AF65-F5344CB8AC3E}">
        <p14:creationId xmlns:p14="http://schemas.microsoft.com/office/powerpoint/2010/main" val="245492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72F1CF-613B-324C-4C1D-B01B57762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37609"/>
            <a:ext cx="12192000" cy="3982781"/>
          </a:xfrm>
        </p:spPr>
      </p:pic>
    </p:spTree>
    <p:extLst>
      <p:ext uri="{BB962C8B-B14F-4D97-AF65-F5344CB8AC3E}">
        <p14:creationId xmlns:p14="http://schemas.microsoft.com/office/powerpoint/2010/main" val="273082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72F1CF-613B-324C-4C1D-B01B57762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"/>
          <a:stretch/>
        </p:blipFill>
        <p:spPr>
          <a:xfrm>
            <a:off x="0" y="1475054"/>
            <a:ext cx="12192000" cy="3907892"/>
          </a:xfrm>
        </p:spPr>
      </p:pic>
    </p:spTree>
    <p:extLst>
      <p:ext uri="{BB962C8B-B14F-4D97-AF65-F5344CB8AC3E}">
        <p14:creationId xmlns:p14="http://schemas.microsoft.com/office/powerpoint/2010/main" val="401796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</Words>
  <Application>Microsoft Office PowerPoint</Application>
  <PresentationFormat>Widescreen</PresentationFormat>
  <Paragraphs>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Amazon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Debarghya Mondal</dc:creator>
  <cp:lastModifiedBy>Debarghya Mondal</cp:lastModifiedBy>
  <cp:revision>1</cp:revision>
  <dcterms:created xsi:type="dcterms:W3CDTF">2024-05-08T17:11:41Z</dcterms:created>
  <dcterms:modified xsi:type="dcterms:W3CDTF">2024-05-09T03:55:22Z</dcterms:modified>
</cp:coreProperties>
</file>