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59" r:id="rId5"/>
    <p:sldId id="260" r:id="rId6"/>
    <p:sldId id="258" r:id="rId7"/>
    <p:sldId id="261"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5B8C0-FABE-4AF6-8D79-5AF1907A7C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71304B-6F63-48A9-B4B5-AE0DAAE8CE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C8B18A8-EB13-48ED-B3EE-927A5182C557}"/>
              </a:ext>
            </a:extLst>
          </p:cNvPr>
          <p:cNvSpPr>
            <a:spLocks noGrp="1"/>
          </p:cNvSpPr>
          <p:nvPr>
            <p:ph type="dt" sz="half" idx="10"/>
          </p:nvPr>
        </p:nvSpPr>
        <p:spPr/>
        <p:txBody>
          <a:bodyPr/>
          <a:lstStyle/>
          <a:p>
            <a:fld id="{EDFF6ED5-4E91-40FA-8CDD-E6AF50C0179A}" type="datetimeFigureOut">
              <a:rPr lang="en-US" smtClean="0"/>
              <a:t>9/26/2019</a:t>
            </a:fld>
            <a:endParaRPr lang="en-US"/>
          </a:p>
        </p:txBody>
      </p:sp>
      <p:sp>
        <p:nvSpPr>
          <p:cNvPr id="5" name="Footer Placeholder 4">
            <a:extLst>
              <a:ext uri="{FF2B5EF4-FFF2-40B4-BE49-F238E27FC236}">
                <a16:creationId xmlns:a16="http://schemas.microsoft.com/office/drawing/2014/main" id="{A70497DB-953D-46C5-A06F-0EBEE679F8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5C4296-E86F-4C0E-BBC4-99518DC9412C}"/>
              </a:ext>
            </a:extLst>
          </p:cNvPr>
          <p:cNvSpPr>
            <a:spLocks noGrp="1"/>
          </p:cNvSpPr>
          <p:nvPr>
            <p:ph type="sldNum" sz="quarter" idx="12"/>
          </p:nvPr>
        </p:nvSpPr>
        <p:spPr/>
        <p:txBody>
          <a:bodyPr/>
          <a:lstStyle/>
          <a:p>
            <a:fld id="{2BB58347-1B71-4D3A-A20E-D1129EA5F63C}" type="slidenum">
              <a:rPr lang="en-US" smtClean="0"/>
              <a:t>‹#›</a:t>
            </a:fld>
            <a:endParaRPr lang="en-US"/>
          </a:p>
        </p:txBody>
      </p:sp>
    </p:spTree>
    <p:extLst>
      <p:ext uri="{BB962C8B-B14F-4D97-AF65-F5344CB8AC3E}">
        <p14:creationId xmlns:p14="http://schemas.microsoft.com/office/powerpoint/2010/main" val="306357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6AF1D-09ED-4E52-8DC4-E846218BA25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8A675B0-8A42-47E8-B297-BF212C1E1D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E728FC-48E1-499A-AE0F-3C4EA10612D8}"/>
              </a:ext>
            </a:extLst>
          </p:cNvPr>
          <p:cNvSpPr>
            <a:spLocks noGrp="1"/>
          </p:cNvSpPr>
          <p:nvPr>
            <p:ph type="dt" sz="half" idx="10"/>
          </p:nvPr>
        </p:nvSpPr>
        <p:spPr/>
        <p:txBody>
          <a:bodyPr/>
          <a:lstStyle/>
          <a:p>
            <a:fld id="{EDFF6ED5-4E91-40FA-8CDD-E6AF50C0179A}" type="datetimeFigureOut">
              <a:rPr lang="en-US" smtClean="0"/>
              <a:t>9/26/2019</a:t>
            </a:fld>
            <a:endParaRPr lang="en-US"/>
          </a:p>
        </p:txBody>
      </p:sp>
      <p:sp>
        <p:nvSpPr>
          <p:cNvPr id="5" name="Footer Placeholder 4">
            <a:extLst>
              <a:ext uri="{FF2B5EF4-FFF2-40B4-BE49-F238E27FC236}">
                <a16:creationId xmlns:a16="http://schemas.microsoft.com/office/drawing/2014/main" id="{821ED07E-A564-40BF-A5C6-A6E7B74C78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95FFCF-AD72-4D0B-8754-5EAEE6915CB3}"/>
              </a:ext>
            </a:extLst>
          </p:cNvPr>
          <p:cNvSpPr>
            <a:spLocks noGrp="1"/>
          </p:cNvSpPr>
          <p:nvPr>
            <p:ph type="sldNum" sz="quarter" idx="12"/>
          </p:nvPr>
        </p:nvSpPr>
        <p:spPr/>
        <p:txBody>
          <a:bodyPr/>
          <a:lstStyle/>
          <a:p>
            <a:fld id="{2BB58347-1B71-4D3A-A20E-D1129EA5F63C}" type="slidenum">
              <a:rPr lang="en-US" smtClean="0"/>
              <a:t>‹#›</a:t>
            </a:fld>
            <a:endParaRPr lang="en-US"/>
          </a:p>
        </p:txBody>
      </p:sp>
    </p:spTree>
    <p:extLst>
      <p:ext uri="{BB962C8B-B14F-4D97-AF65-F5344CB8AC3E}">
        <p14:creationId xmlns:p14="http://schemas.microsoft.com/office/powerpoint/2010/main" val="1593268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2E674A-7B65-411D-AF71-24AB6EC9396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0C8A5F9-9E1B-480C-BAFD-6C9787DF47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F31CE7-A255-47DA-9DD3-08A031DF258D}"/>
              </a:ext>
            </a:extLst>
          </p:cNvPr>
          <p:cNvSpPr>
            <a:spLocks noGrp="1"/>
          </p:cNvSpPr>
          <p:nvPr>
            <p:ph type="dt" sz="half" idx="10"/>
          </p:nvPr>
        </p:nvSpPr>
        <p:spPr/>
        <p:txBody>
          <a:bodyPr/>
          <a:lstStyle/>
          <a:p>
            <a:fld id="{EDFF6ED5-4E91-40FA-8CDD-E6AF50C0179A}" type="datetimeFigureOut">
              <a:rPr lang="en-US" smtClean="0"/>
              <a:t>9/26/2019</a:t>
            </a:fld>
            <a:endParaRPr lang="en-US"/>
          </a:p>
        </p:txBody>
      </p:sp>
      <p:sp>
        <p:nvSpPr>
          <p:cNvPr id="5" name="Footer Placeholder 4">
            <a:extLst>
              <a:ext uri="{FF2B5EF4-FFF2-40B4-BE49-F238E27FC236}">
                <a16:creationId xmlns:a16="http://schemas.microsoft.com/office/drawing/2014/main" id="{D696B64C-503D-482F-ACC4-3C520BFCF9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BD5156-2F7E-4359-A573-FB336E327850}"/>
              </a:ext>
            </a:extLst>
          </p:cNvPr>
          <p:cNvSpPr>
            <a:spLocks noGrp="1"/>
          </p:cNvSpPr>
          <p:nvPr>
            <p:ph type="sldNum" sz="quarter" idx="12"/>
          </p:nvPr>
        </p:nvSpPr>
        <p:spPr/>
        <p:txBody>
          <a:bodyPr/>
          <a:lstStyle/>
          <a:p>
            <a:fld id="{2BB58347-1B71-4D3A-A20E-D1129EA5F63C}" type="slidenum">
              <a:rPr lang="en-US" smtClean="0"/>
              <a:t>‹#›</a:t>
            </a:fld>
            <a:endParaRPr lang="en-US"/>
          </a:p>
        </p:txBody>
      </p:sp>
    </p:spTree>
    <p:extLst>
      <p:ext uri="{BB962C8B-B14F-4D97-AF65-F5344CB8AC3E}">
        <p14:creationId xmlns:p14="http://schemas.microsoft.com/office/powerpoint/2010/main" val="3053612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425E6-B609-4E8A-BB35-8D0419C70B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3B676B-45E3-4AA3-9305-128C100120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BE2CE1-22EC-4522-BB38-2D51F04522EE}"/>
              </a:ext>
            </a:extLst>
          </p:cNvPr>
          <p:cNvSpPr>
            <a:spLocks noGrp="1"/>
          </p:cNvSpPr>
          <p:nvPr>
            <p:ph type="dt" sz="half" idx="10"/>
          </p:nvPr>
        </p:nvSpPr>
        <p:spPr/>
        <p:txBody>
          <a:bodyPr/>
          <a:lstStyle/>
          <a:p>
            <a:fld id="{EDFF6ED5-4E91-40FA-8CDD-E6AF50C0179A}" type="datetimeFigureOut">
              <a:rPr lang="en-US" smtClean="0"/>
              <a:t>9/26/2019</a:t>
            </a:fld>
            <a:endParaRPr lang="en-US"/>
          </a:p>
        </p:txBody>
      </p:sp>
      <p:sp>
        <p:nvSpPr>
          <p:cNvPr id="5" name="Footer Placeholder 4">
            <a:extLst>
              <a:ext uri="{FF2B5EF4-FFF2-40B4-BE49-F238E27FC236}">
                <a16:creationId xmlns:a16="http://schemas.microsoft.com/office/drawing/2014/main" id="{24052C35-59A7-437C-BBB2-CE054B6D52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D84B45-E3BD-400D-B457-2AD30DC48828}"/>
              </a:ext>
            </a:extLst>
          </p:cNvPr>
          <p:cNvSpPr>
            <a:spLocks noGrp="1"/>
          </p:cNvSpPr>
          <p:nvPr>
            <p:ph type="sldNum" sz="quarter" idx="12"/>
          </p:nvPr>
        </p:nvSpPr>
        <p:spPr/>
        <p:txBody>
          <a:bodyPr/>
          <a:lstStyle/>
          <a:p>
            <a:fld id="{2BB58347-1B71-4D3A-A20E-D1129EA5F63C}" type="slidenum">
              <a:rPr lang="en-US" smtClean="0"/>
              <a:t>‹#›</a:t>
            </a:fld>
            <a:endParaRPr lang="en-US"/>
          </a:p>
        </p:txBody>
      </p:sp>
    </p:spTree>
    <p:extLst>
      <p:ext uri="{BB962C8B-B14F-4D97-AF65-F5344CB8AC3E}">
        <p14:creationId xmlns:p14="http://schemas.microsoft.com/office/powerpoint/2010/main" val="3711452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EA80E-982F-4758-938D-8754533C9E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D6B2F11-644B-46C5-A9CD-E8F5BEB250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85508A-8236-4F52-8298-8A1BA92688BF}"/>
              </a:ext>
            </a:extLst>
          </p:cNvPr>
          <p:cNvSpPr>
            <a:spLocks noGrp="1"/>
          </p:cNvSpPr>
          <p:nvPr>
            <p:ph type="dt" sz="half" idx="10"/>
          </p:nvPr>
        </p:nvSpPr>
        <p:spPr/>
        <p:txBody>
          <a:bodyPr/>
          <a:lstStyle/>
          <a:p>
            <a:fld id="{EDFF6ED5-4E91-40FA-8CDD-E6AF50C0179A}" type="datetimeFigureOut">
              <a:rPr lang="en-US" smtClean="0"/>
              <a:t>9/26/2019</a:t>
            </a:fld>
            <a:endParaRPr lang="en-US"/>
          </a:p>
        </p:txBody>
      </p:sp>
      <p:sp>
        <p:nvSpPr>
          <p:cNvPr id="5" name="Footer Placeholder 4">
            <a:extLst>
              <a:ext uri="{FF2B5EF4-FFF2-40B4-BE49-F238E27FC236}">
                <a16:creationId xmlns:a16="http://schemas.microsoft.com/office/drawing/2014/main" id="{941EF01C-7840-4433-ADB8-384B0D519D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FBD8FA-1AF2-4F11-B96B-FBB5B3901B72}"/>
              </a:ext>
            </a:extLst>
          </p:cNvPr>
          <p:cNvSpPr>
            <a:spLocks noGrp="1"/>
          </p:cNvSpPr>
          <p:nvPr>
            <p:ph type="sldNum" sz="quarter" idx="12"/>
          </p:nvPr>
        </p:nvSpPr>
        <p:spPr/>
        <p:txBody>
          <a:bodyPr/>
          <a:lstStyle/>
          <a:p>
            <a:fld id="{2BB58347-1B71-4D3A-A20E-D1129EA5F63C}" type="slidenum">
              <a:rPr lang="en-US" smtClean="0"/>
              <a:t>‹#›</a:t>
            </a:fld>
            <a:endParaRPr lang="en-US"/>
          </a:p>
        </p:txBody>
      </p:sp>
    </p:spTree>
    <p:extLst>
      <p:ext uri="{BB962C8B-B14F-4D97-AF65-F5344CB8AC3E}">
        <p14:creationId xmlns:p14="http://schemas.microsoft.com/office/powerpoint/2010/main" val="3244197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02FEE-DD0F-4C8F-8207-660FD82C9C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204C94-FF2E-4CD9-86C9-F5763C5F73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6032DE6-C061-482C-84FE-FFE1D59FEB6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AD0997-0739-42F0-8553-78B52AB07266}"/>
              </a:ext>
            </a:extLst>
          </p:cNvPr>
          <p:cNvSpPr>
            <a:spLocks noGrp="1"/>
          </p:cNvSpPr>
          <p:nvPr>
            <p:ph type="dt" sz="half" idx="10"/>
          </p:nvPr>
        </p:nvSpPr>
        <p:spPr/>
        <p:txBody>
          <a:bodyPr/>
          <a:lstStyle/>
          <a:p>
            <a:fld id="{EDFF6ED5-4E91-40FA-8CDD-E6AF50C0179A}" type="datetimeFigureOut">
              <a:rPr lang="en-US" smtClean="0"/>
              <a:t>9/26/2019</a:t>
            </a:fld>
            <a:endParaRPr lang="en-US"/>
          </a:p>
        </p:txBody>
      </p:sp>
      <p:sp>
        <p:nvSpPr>
          <p:cNvPr id="6" name="Footer Placeholder 5">
            <a:extLst>
              <a:ext uri="{FF2B5EF4-FFF2-40B4-BE49-F238E27FC236}">
                <a16:creationId xmlns:a16="http://schemas.microsoft.com/office/drawing/2014/main" id="{1F8FE520-925D-4CF0-B2D3-E0AE4CE9C1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7015AB-CA60-488A-BAA0-932E8173C0EB}"/>
              </a:ext>
            </a:extLst>
          </p:cNvPr>
          <p:cNvSpPr>
            <a:spLocks noGrp="1"/>
          </p:cNvSpPr>
          <p:nvPr>
            <p:ph type="sldNum" sz="quarter" idx="12"/>
          </p:nvPr>
        </p:nvSpPr>
        <p:spPr/>
        <p:txBody>
          <a:bodyPr/>
          <a:lstStyle/>
          <a:p>
            <a:fld id="{2BB58347-1B71-4D3A-A20E-D1129EA5F63C}" type="slidenum">
              <a:rPr lang="en-US" smtClean="0"/>
              <a:t>‹#›</a:t>
            </a:fld>
            <a:endParaRPr lang="en-US"/>
          </a:p>
        </p:txBody>
      </p:sp>
    </p:spTree>
    <p:extLst>
      <p:ext uri="{BB962C8B-B14F-4D97-AF65-F5344CB8AC3E}">
        <p14:creationId xmlns:p14="http://schemas.microsoft.com/office/powerpoint/2010/main" val="3836141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5ECAB-1DDA-49DE-9CAB-9BF663E89F0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627F523-5313-48B3-87AE-01B49B1789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C89438-3949-4D97-BFB7-8881603AC2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6DF24A2-F911-4E37-ABCF-3CA81EC0A7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6A0280-C1C0-4582-9C64-D9A6114C89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5DC8DE8-ED39-4F20-8FA6-50774CACE636}"/>
              </a:ext>
            </a:extLst>
          </p:cNvPr>
          <p:cNvSpPr>
            <a:spLocks noGrp="1"/>
          </p:cNvSpPr>
          <p:nvPr>
            <p:ph type="dt" sz="half" idx="10"/>
          </p:nvPr>
        </p:nvSpPr>
        <p:spPr/>
        <p:txBody>
          <a:bodyPr/>
          <a:lstStyle/>
          <a:p>
            <a:fld id="{EDFF6ED5-4E91-40FA-8CDD-E6AF50C0179A}" type="datetimeFigureOut">
              <a:rPr lang="en-US" smtClean="0"/>
              <a:t>9/26/2019</a:t>
            </a:fld>
            <a:endParaRPr lang="en-US"/>
          </a:p>
        </p:txBody>
      </p:sp>
      <p:sp>
        <p:nvSpPr>
          <p:cNvPr id="8" name="Footer Placeholder 7">
            <a:extLst>
              <a:ext uri="{FF2B5EF4-FFF2-40B4-BE49-F238E27FC236}">
                <a16:creationId xmlns:a16="http://schemas.microsoft.com/office/drawing/2014/main" id="{B138324C-B823-4DDD-BC90-8F98658B664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CBCE486-7132-4361-A4C2-C5388D207288}"/>
              </a:ext>
            </a:extLst>
          </p:cNvPr>
          <p:cNvSpPr>
            <a:spLocks noGrp="1"/>
          </p:cNvSpPr>
          <p:nvPr>
            <p:ph type="sldNum" sz="quarter" idx="12"/>
          </p:nvPr>
        </p:nvSpPr>
        <p:spPr/>
        <p:txBody>
          <a:bodyPr/>
          <a:lstStyle/>
          <a:p>
            <a:fld id="{2BB58347-1B71-4D3A-A20E-D1129EA5F63C}" type="slidenum">
              <a:rPr lang="en-US" smtClean="0"/>
              <a:t>‹#›</a:t>
            </a:fld>
            <a:endParaRPr lang="en-US"/>
          </a:p>
        </p:txBody>
      </p:sp>
    </p:spTree>
    <p:extLst>
      <p:ext uri="{BB962C8B-B14F-4D97-AF65-F5344CB8AC3E}">
        <p14:creationId xmlns:p14="http://schemas.microsoft.com/office/powerpoint/2010/main" val="2859569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F4317-D840-44E1-A923-79CF415D3B4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FAA3E61-4FE3-4AC6-82EF-DD71FC6CEE44}"/>
              </a:ext>
            </a:extLst>
          </p:cNvPr>
          <p:cNvSpPr>
            <a:spLocks noGrp="1"/>
          </p:cNvSpPr>
          <p:nvPr>
            <p:ph type="dt" sz="half" idx="10"/>
          </p:nvPr>
        </p:nvSpPr>
        <p:spPr/>
        <p:txBody>
          <a:bodyPr/>
          <a:lstStyle/>
          <a:p>
            <a:fld id="{EDFF6ED5-4E91-40FA-8CDD-E6AF50C0179A}" type="datetimeFigureOut">
              <a:rPr lang="en-US" smtClean="0"/>
              <a:t>9/26/2019</a:t>
            </a:fld>
            <a:endParaRPr lang="en-US"/>
          </a:p>
        </p:txBody>
      </p:sp>
      <p:sp>
        <p:nvSpPr>
          <p:cNvPr id="4" name="Footer Placeholder 3">
            <a:extLst>
              <a:ext uri="{FF2B5EF4-FFF2-40B4-BE49-F238E27FC236}">
                <a16:creationId xmlns:a16="http://schemas.microsoft.com/office/drawing/2014/main" id="{63F2A500-FA7A-42C7-9398-740540C5C43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970C215-C266-47E8-95E5-6C5E8C35D7EB}"/>
              </a:ext>
            </a:extLst>
          </p:cNvPr>
          <p:cNvSpPr>
            <a:spLocks noGrp="1"/>
          </p:cNvSpPr>
          <p:nvPr>
            <p:ph type="sldNum" sz="quarter" idx="12"/>
          </p:nvPr>
        </p:nvSpPr>
        <p:spPr/>
        <p:txBody>
          <a:bodyPr/>
          <a:lstStyle/>
          <a:p>
            <a:fld id="{2BB58347-1B71-4D3A-A20E-D1129EA5F63C}" type="slidenum">
              <a:rPr lang="en-US" smtClean="0"/>
              <a:t>‹#›</a:t>
            </a:fld>
            <a:endParaRPr lang="en-US"/>
          </a:p>
        </p:txBody>
      </p:sp>
    </p:spTree>
    <p:extLst>
      <p:ext uri="{BB962C8B-B14F-4D97-AF65-F5344CB8AC3E}">
        <p14:creationId xmlns:p14="http://schemas.microsoft.com/office/powerpoint/2010/main" val="385298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288F4E-3B0C-4B48-AC69-A2D1A90E21DF}"/>
              </a:ext>
            </a:extLst>
          </p:cNvPr>
          <p:cNvSpPr>
            <a:spLocks noGrp="1"/>
          </p:cNvSpPr>
          <p:nvPr>
            <p:ph type="dt" sz="half" idx="10"/>
          </p:nvPr>
        </p:nvSpPr>
        <p:spPr/>
        <p:txBody>
          <a:bodyPr/>
          <a:lstStyle/>
          <a:p>
            <a:fld id="{EDFF6ED5-4E91-40FA-8CDD-E6AF50C0179A}" type="datetimeFigureOut">
              <a:rPr lang="en-US" smtClean="0"/>
              <a:t>9/26/2019</a:t>
            </a:fld>
            <a:endParaRPr lang="en-US"/>
          </a:p>
        </p:txBody>
      </p:sp>
      <p:sp>
        <p:nvSpPr>
          <p:cNvPr id="3" name="Footer Placeholder 2">
            <a:extLst>
              <a:ext uri="{FF2B5EF4-FFF2-40B4-BE49-F238E27FC236}">
                <a16:creationId xmlns:a16="http://schemas.microsoft.com/office/drawing/2014/main" id="{3F6BB203-64CA-4F1E-A42B-E450221941A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9CCE7F-BE85-4847-B171-843DD5B1C94E}"/>
              </a:ext>
            </a:extLst>
          </p:cNvPr>
          <p:cNvSpPr>
            <a:spLocks noGrp="1"/>
          </p:cNvSpPr>
          <p:nvPr>
            <p:ph type="sldNum" sz="quarter" idx="12"/>
          </p:nvPr>
        </p:nvSpPr>
        <p:spPr/>
        <p:txBody>
          <a:bodyPr/>
          <a:lstStyle/>
          <a:p>
            <a:fld id="{2BB58347-1B71-4D3A-A20E-D1129EA5F63C}" type="slidenum">
              <a:rPr lang="en-US" smtClean="0"/>
              <a:t>‹#›</a:t>
            </a:fld>
            <a:endParaRPr lang="en-US"/>
          </a:p>
        </p:txBody>
      </p:sp>
    </p:spTree>
    <p:extLst>
      <p:ext uri="{BB962C8B-B14F-4D97-AF65-F5344CB8AC3E}">
        <p14:creationId xmlns:p14="http://schemas.microsoft.com/office/powerpoint/2010/main" val="2958761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3BEAD-6718-442C-8414-A853B363CF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B52616C-EFF0-4304-B4BB-0C6CDC9E05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11AF5D9-E1C7-4612-9184-5F882DE48D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005045-3BB4-4C20-9EFF-C10FD27206FB}"/>
              </a:ext>
            </a:extLst>
          </p:cNvPr>
          <p:cNvSpPr>
            <a:spLocks noGrp="1"/>
          </p:cNvSpPr>
          <p:nvPr>
            <p:ph type="dt" sz="half" idx="10"/>
          </p:nvPr>
        </p:nvSpPr>
        <p:spPr/>
        <p:txBody>
          <a:bodyPr/>
          <a:lstStyle/>
          <a:p>
            <a:fld id="{EDFF6ED5-4E91-40FA-8CDD-E6AF50C0179A}" type="datetimeFigureOut">
              <a:rPr lang="en-US" smtClean="0"/>
              <a:t>9/26/2019</a:t>
            </a:fld>
            <a:endParaRPr lang="en-US"/>
          </a:p>
        </p:txBody>
      </p:sp>
      <p:sp>
        <p:nvSpPr>
          <p:cNvPr id="6" name="Footer Placeholder 5">
            <a:extLst>
              <a:ext uri="{FF2B5EF4-FFF2-40B4-BE49-F238E27FC236}">
                <a16:creationId xmlns:a16="http://schemas.microsoft.com/office/drawing/2014/main" id="{E8F98B5B-F166-47D5-8527-4C50CFD939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EB5630-3EAF-4F1D-BAD0-10F5FBC665A4}"/>
              </a:ext>
            </a:extLst>
          </p:cNvPr>
          <p:cNvSpPr>
            <a:spLocks noGrp="1"/>
          </p:cNvSpPr>
          <p:nvPr>
            <p:ph type="sldNum" sz="quarter" idx="12"/>
          </p:nvPr>
        </p:nvSpPr>
        <p:spPr/>
        <p:txBody>
          <a:bodyPr/>
          <a:lstStyle/>
          <a:p>
            <a:fld id="{2BB58347-1B71-4D3A-A20E-D1129EA5F63C}" type="slidenum">
              <a:rPr lang="en-US" smtClean="0"/>
              <a:t>‹#›</a:t>
            </a:fld>
            <a:endParaRPr lang="en-US"/>
          </a:p>
        </p:txBody>
      </p:sp>
    </p:spTree>
    <p:extLst>
      <p:ext uri="{BB962C8B-B14F-4D97-AF65-F5344CB8AC3E}">
        <p14:creationId xmlns:p14="http://schemas.microsoft.com/office/powerpoint/2010/main" val="2334916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F508C-1896-4BEF-84B1-091A687BEC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36A4A7D-2549-4E04-B08E-706C72B3D3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64AF04E-0DCD-43DB-B26C-7EDDEACAEF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2056CB-6EBE-44D9-8D29-733061918581}"/>
              </a:ext>
            </a:extLst>
          </p:cNvPr>
          <p:cNvSpPr>
            <a:spLocks noGrp="1"/>
          </p:cNvSpPr>
          <p:nvPr>
            <p:ph type="dt" sz="half" idx="10"/>
          </p:nvPr>
        </p:nvSpPr>
        <p:spPr/>
        <p:txBody>
          <a:bodyPr/>
          <a:lstStyle/>
          <a:p>
            <a:fld id="{EDFF6ED5-4E91-40FA-8CDD-E6AF50C0179A}" type="datetimeFigureOut">
              <a:rPr lang="en-US" smtClean="0"/>
              <a:t>9/26/2019</a:t>
            </a:fld>
            <a:endParaRPr lang="en-US"/>
          </a:p>
        </p:txBody>
      </p:sp>
      <p:sp>
        <p:nvSpPr>
          <p:cNvPr id="6" name="Footer Placeholder 5">
            <a:extLst>
              <a:ext uri="{FF2B5EF4-FFF2-40B4-BE49-F238E27FC236}">
                <a16:creationId xmlns:a16="http://schemas.microsoft.com/office/drawing/2014/main" id="{37E63439-49CB-4D39-8FBD-4BCEA24091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25DC68-AB90-4725-9122-EDF579A932DD}"/>
              </a:ext>
            </a:extLst>
          </p:cNvPr>
          <p:cNvSpPr>
            <a:spLocks noGrp="1"/>
          </p:cNvSpPr>
          <p:nvPr>
            <p:ph type="sldNum" sz="quarter" idx="12"/>
          </p:nvPr>
        </p:nvSpPr>
        <p:spPr/>
        <p:txBody>
          <a:bodyPr/>
          <a:lstStyle/>
          <a:p>
            <a:fld id="{2BB58347-1B71-4D3A-A20E-D1129EA5F63C}" type="slidenum">
              <a:rPr lang="en-US" smtClean="0"/>
              <a:t>‹#›</a:t>
            </a:fld>
            <a:endParaRPr lang="en-US"/>
          </a:p>
        </p:txBody>
      </p:sp>
    </p:spTree>
    <p:extLst>
      <p:ext uri="{BB962C8B-B14F-4D97-AF65-F5344CB8AC3E}">
        <p14:creationId xmlns:p14="http://schemas.microsoft.com/office/powerpoint/2010/main" val="1296627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F48D01-4808-4403-A6B4-38F23ADB9C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359C02F-4092-4F99-AEC6-FDF598F7E9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B6C924-5556-472A-ACBD-6C633EACC9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FF6ED5-4E91-40FA-8CDD-E6AF50C0179A}" type="datetimeFigureOut">
              <a:rPr lang="en-US" smtClean="0"/>
              <a:t>9/26/2019</a:t>
            </a:fld>
            <a:endParaRPr lang="en-US"/>
          </a:p>
        </p:txBody>
      </p:sp>
      <p:sp>
        <p:nvSpPr>
          <p:cNvPr id="5" name="Footer Placeholder 4">
            <a:extLst>
              <a:ext uri="{FF2B5EF4-FFF2-40B4-BE49-F238E27FC236}">
                <a16:creationId xmlns:a16="http://schemas.microsoft.com/office/drawing/2014/main" id="{E852E636-349F-4871-930F-5B72C47110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EC94FD-613F-422F-A05D-EFEB9F6B66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B58347-1B71-4D3A-A20E-D1129EA5F63C}" type="slidenum">
              <a:rPr lang="en-US" smtClean="0"/>
              <a:t>‹#›</a:t>
            </a:fld>
            <a:endParaRPr lang="en-US"/>
          </a:p>
        </p:txBody>
      </p:sp>
    </p:spTree>
    <p:extLst>
      <p:ext uri="{BB962C8B-B14F-4D97-AF65-F5344CB8AC3E}">
        <p14:creationId xmlns:p14="http://schemas.microsoft.com/office/powerpoint/2010/main" val="15557403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7FBB075-CABF-4C84-832D-7BCB54500540}"/>
              </a:ext>
            </a:extLst>
          </p:cNvPr>
          <p:cNvPicPr>
            <a:picLocks noChangeAspect="1"/>
          </p:cNvPicPr>
          <p:nvPr/>
        </p:nvPicPr>
        <p:blipFill>
          <a:blip r:embed="rId2"/>
          <a:stretch>
            <a:fillRect/>
          </a:stretch>
        </p:blipFill>
        <p:spPr>
          <a:xfrm>
            <a:off x="513571" y="301780"/>
            <a:ext cx="11164858" cy="1952898"/>
          </a:xfrm>
          <a:prstGeom prst="rect">
            <a:avLst/>
          </a:prstGeom>
        </p:spPr>
      </p:pic>
      <p:sp>
        <p:nvSpPr>
          <p:cNvPr id="5" name="TextBox 4">
            <a:extLst>
              <a:ext uri="{FF2B5EF4-FFF2-40B4-BE49-F238E27FC236}">
                <a16:creationId xmlns:a16="http://schemas.microsoft.com/office/drawing/2014/main" id="{AED1B283-B00B-4020-BF31-25D3C38DBEFD}"/>
              </a:ext>
            </a:extLst>
          </p:cNvPr>
          <p:cNvSpPr txBox="1"/>
          <p:nvPr/>
        </p:nvSpPr>
        <p:spPr>
          <a:xfrm>
            <a:off x="772732" y="2717442"/>
            <a:ext cx="10393250" cy="3970318"/>
          </a:xfrm>
          <a:prstGeom prst="rect">
            <a:avLst/>
          </a:prstGeom>
          <a:noFill/>
        </p:spPr>
        <p:txBody>
          <a:bodyPr wrap="square" rtlCol="0">
            <a:spAutoFit/>
          </a:bodyPr>
          <a:lstStyle/>
          <a:p>
            <a:r>
              <a:rPr lang="en-US" b="1" dirty="0"/>
              <a:t>Understanding the Different Versions of Angular</a:t>
            </a:r>
          </a:p>
          <a:p>
            <a:pPr marL="285750" indent="-285750">
              <a:buFont typeface="Arial" panose="020B0604020202020204" pitchFamily="34" charset="0"/>
              <a:buChar char="•"/>
            </a:pPr>
            <a:r>
              <a:rPr lang="en-US" dirty="0"/>
              <a:t>Before we dive into the differences, let’s first clarify each version with a description: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AngularJS is an open-source, JavaScript-based, front-end web application framework for dynamic web app development. It utilizes HTML as a template language. By extending HTML attributes with directives and binding data to HTML with expressions, AngularJS creates an environment that is readable, extraordinarily expressive and quick to develop.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Angular is the blanket term used to refer to Angular 2, 4, 6 , 7 and all other versions that come after AngularJS. All Angular  are open-source, TypeScript-based front-end web application platforms. </a:t>
            </a:r>
          </a:p>
          <a:p>
            <a:r>
              <a:rPr lang="en-US" dirty="0"/>
              <a:t>Angular 4 is the latest version of Angular. Although Angular 2 was a complete rewrite of AngularJS, there are no major differences between Angular 2 and above in the fundamentals. Only an improvement and is backward compatible with Angular versions. </a:t>
            </a:r>
          </a:p>
          <a:p>
            <a:endParaRPr lang="en-US" dirty="0"/>
          </a:p>
        </p:txBody>
      </p:sp>
    </p:spTree>
    <p:extLst>
      <p:ext uri="{BB962C8B-B14F-4D97-AF65-F5344CB8AC3E}">
        <p14:creationId xmlns:p14="http://schemas.microsoft.com/office/powerpoint/2010/main" val="4178074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06EA5A3-399F-48F4-B3DC-6DEA8649F4F2}"/>
              </a:ext>
            </a:extLst>
          </p:cNvPr>
          <p:cNvPicPr>
            <a:picLocks noChangeAspect="1"/>
          </p:cNvPicPr>
          <p:nvPr/>
        </p:nvPicPr>
        <p:blipFill>
          <a:blip r:embed="rId2"/>
          <a:stretch>
            <a:fillRect/>
          </a:stretch>
        </p:blipFill>
        <p:spPr>
          <a:xfrm>
            <a:off x="360562" y="333786"/>
            <a:ext cx="9307224" cy="4696480"/>
          </a:xfrm>
          <a:prstGeom prst="rect">
            <a:avLst/>
          </a:prstGeom>
        </p:spPr>
      </p:pic>
    </p:spTree>
    <p:extLst>
      <p:ext uri="{BB962C8B-B14F-4D97-AF65-F5344CB8AC3E}">
        <p14:creationId xmlns:p14="http://schemas.microsoft.com/office/powerpoint/2010/main" val="586615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D2B4BDB-DFA6-4E07-B173-18CE24818A87}"/>
              </a:ext>
            </a:extLst>
          </p:cNvPr>
          <p:cNvPicPr>
            <a:picLocks noChangeAspect="1"/>
          </p:cNvPicPr>
          <p:nvPr/>
        </p:nvPicPr>
        <p:blipFill>
          <a:blip r:embed="rId2"/>
          <a:stretch>
            <a:fillRect/>
          </a:stretch>
        </p:blipFill>
        <p:spPr>
          <a:xfrm>
            <a:off x="412078" y="560987"/>
            <a:ext cx="9307224" cy="3572374"/>
          </a:xfrm>
          <a:prstGeom prst="rect">
            <a:avLst/>
          </a:prstGeom>
        </p:spPr>
      </p:pic>
    </p:spTree>
    <p:extLst>
      <p:ext uri="{BB962C8B-B14F-4D97-AF65-F5344CB8AC3E}">
        <p14:creationId xmlns:p14="http://schemas.microsoft.com/office/powerpoint/2010/main" val="1487782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EFC390C-7772-4542-B68F-11D96A1911AD}"/>
              </a:ext>
            </a:extLst>
          </p:cNvPr>
          <p:cNvPicPr>
            <a:picLocks noChangeAspect="1"/>
          </p:cNvPicPr>
          <p:nvPr/>
        </p:nvPicPr>
        <p:blipFill>
          <a:blip r:embed="rId2"/>
          <a:stretch>
            <a:fillRect/>
          </a:stretch>
        </p:blipFill>
        <p:spPr>
          <a:xfrm>
            <a:off x="442599" y="842601"/>
            <a:ext cx="9297698" cy="5172797"/>
          </a:xfrm>
          <a:prstGeom prst="rect">
            <a:avLst/>
          </a:prstGeom>
        </p:spPr>
      </p:pic>
    </p:spTree>
    <p:extLst>
      <p:ext uri="{BB962C8B-B14F-4D97-AF65-F5344CB8AC3E}">
        <p14:creationId xmlns:p14="http://schemas.microsoft.com/office/powerpoint/2010/main" val="7019452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7DB31AE-6EF5-4FB7-98D1-681AB15EA4D7}"/>
              </a:ext>
            </a:extLst>
          </p:cNvPr>
          <p:cNvPicPr>
            <a:picLocks noChangeAspect="1"/>
          </p:cNvPicPr>
          <p:nvPr/>
        </p:nvPicPr>
        <p:blipFill>
          <a:blip r:embed="rId2"/>
          <a:stretch>
            <a:fillRect/>
          </a:stretch>
        </p:blipFill>
        <p:spPr>
          <a:xfrm>
            <a:off x="196514" y="501113"/>
            <a:ext cx="2972215" cy="619211"/>
          </a:xfrm>
          <a:prstGeom prst="rect">
            <a:avLst/>
          </a:prstGeom>
        </p:spPr>
      </p:pic>
      <p:pic>
        <p:nvPicPr>
          <p:cNvPr id="5" name="Picture 4">
            <a:extLst>
              <a:ext uri="{FF2B5EF4-FFF2-40B4-BE49-F238E27FC236}">
                <a16:creationId xmlns:a16="http://schemas.microsoft.com/office/drawing/2014/main" id="{9B1CE0E2-1E6C-46B7-8945-261C4F725ABC}"/>
              </a:ext>
            </a:extLst>
          </p:cNvPr>
          <p:cNvPicPr>
            <a:picLocks noChangeAspect="1"/>
          </p:cNvPicPr>
          <p:nvPr/>
        </p:nvPicPr>
        <p:blipFill>
          <a:blip r:embed="rId3"/>
          <a:stretch>
            <a:fillRect/>
          </a:stretch>
        </p:blipFill>
        <p:spPr>
          <a:xfrm>
            <a:off x="150734" y="1778407"/>
            <a:ext cx="3258005" cy="657317"/>
          </a:xfrm>
          <a:prstGeom prst="rect">
            <a:avLst/>
          </a:prstGeom>
        </p:spPr>
      </p:pic>
      <p:pic>
        <p:nvPicPr>
          <p:cNvPr id="6" name="Picture 5">
            <a:extLst>
              <a:ext uri="{FF2B5EF4-FFF2-40B4-BE49-F238E27FC236}">
                <a16:creationId xmlns:a16="http://schemas.microsoft.com/office/drawing/2014/main" id="{AC572C6F-3571-4929-8AA4-2F88A8C07E28}"/>
              </a:ext>
            </a:extLst>
          </p:cNvPr>
          <p:cNvPicPr>
            <a:picLocks noChangeAspect="1"/>
          </p:cNvPicPr>
          <p:nvPr/>
        </p:nvPicPr>
        <p:blipFill>
          <a:blip r:embed="rId4"/>
          <a:stretch>
            <a:fillRect/>
          </a:stretch>
        </p:blipFill>
        <p:spPr>
          <a:xfrm>
            <a:off x="103031" y="2818472"/>
            <a:ext cx="3362794" cy="676369"/>
          </a:xfrm>
          <a:prstGeom prst="rect">
            <a:avLst/>
          </a:prstGeom>
        </p:spPr>
      </p:pic>
      <p:pic>
        <p:nvPicPr>
          <p:cNvPr id="7" name="Picture 6">
            <a:extLst>
              <a:ext uri="{FF2B5EF4-FFF2-40B4-BE49-F238E27FC236}">
                <a16:creationId xmlns:a16="http://schemas.microsoft.com/office/drawing/2014/main" id="{2686D35D-E6BF-4470-BC19-8BF3F80A922F}"/>
              </a:ext>
            </a:extLst>
          </p:cNvPr>
          <p:cNvPicPr>
            <a:picLocks noChangeAspect="1"/>
          </p:cNvPicPr>
          <p:nvPr/>
        </p:nvPicPr>
        <p:blipFill>
          <a:blip r:embed="rId5"/>
          <a:stretch>
            <a:fillRect/>
          </a:stretch>
        </p:blipFill>
        <p:spPr>
          <a:xfrm>
            <a:off x="0" y="4462529"/>
            <a:ext cx="4010585" cy="495369"/>
          </a:xfrm>
          <a:prstGeom prst="rect">
            <a:avLst/>
          </a:prstGeom>
        </p:spPr>
      </p:pic>
    </p:spTree>
    <p:extLst>
      <p:ext uri="{BB962C8B-B14F-4D97-AF65-F5344CB8AC3E}">
        <p14:creationId xmlns:p14="http://schemas.microsoft.com/office/powerpoint/2010/main" val="8331495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CADE826-D713-4FB6-9D1E-2EAEE04AFC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711" y="0"/>
            <a:ext cx="10284577" cy="6858000"/>
          </a:xfrm>
          <a:prstGeom prst="rect">
            <a:avLst/>
          </a:prstGeom>
        </p:spPr>
      </p:pic>
    </p:spTree>
    <p:extLst>
      <p:ext uri="{BB962C8B-B14F-4D97-AF65-F5344CB8AC3E}">
        <p14:creationId xmlns:p14="http://schemas.microsoft.com/office/powerpoint/2010/main" val="3968901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A2F4A42-4B36-45A6-AB67-0E04E1832499}"/>
              </a:ext>
            </a:extLst>
          </p:cNvPr>
          <p:cNvSpPr/>
          <p:nvPr/>
        </p:nvSpPr>
        <p:spPr>
          <a:xfrm>
            <a:off x="515155" y="889843"/>
            <a:ext cx="11333408" cy="3416320"/>
          </a:xfrm>
          <a:prstGeom prst="rect">
            <a:avLst/>
          </a:prstGeom>
        </p:spPr>
        <p:txBody>
          <a:bodyPr wrap="square">
            <a:spAutoFit/>
          </a:bodyPr>
          <a:lstStyle/>
          <a:p>
            <a:pPr marL="342900" indent="-342900">
              <a:buAutoNum type="arabicPeriod"/>
            </a:pPr>
            <a:r>
              <a:rPr lang="en-US" b="1" i="0" dirty="0">
                <a:effectLst/>
              </a:rPr>
              <a:t>Architecture</a:t>
            </a:r>
          </a:p>
          <a:p>
            <a:pPr marL="342900" indent="-342900">
              <a:buAutoNum type="arabicPeriod"/>
            </a:pPr>
            <a:endParaRPr lang="en-US" b="1" dirty="0"/>
          </a:p>
          <a:p>
            <a:endParaRPr lang="en-US" b="1" i="0" dirty="0">
              <a:effectLst/>
            </a:endParaRPr>
          </a:p>
          <a:p>
            <a:r>
              <a:rPr lang="en-US" b="1" i="1" dirty="0">
                <a:effectLst/>
              </a:rPr>
              <a:t>AngularJS</a:t>
            </a:r>
          </a:p>
          <a:p>
            <a:r>
              <a:rPr lang="en-US" b="0" i="0" dirty="0">
                <a:effectLst/>
              </a:rPr>
              <a:t>The architecture of AngularJS is based on model-view-controller (MVC) design. The model is the central component that expresses the application's behavior and manages its data, logic, and rules. The </a:t>
            </a:r>
            <a:r>
              <a:rPr lang="en-US" b="0" i="1" dirty="0">
                <a:effectLst/>
              </a:rPr>
              <a:t>view</a:t>
            </a:r>
            <a:r>
              <a:rPr lang="en-US" b="0" i="0" dirty="0">
                <a:effectLst/>
              </a:rPr>
              <a:t> generates an output based on the information in the </a:t>
            </a:r>
            <a:r>
              <a:rPr lang="en-US" b="0" i="1" dirty="0">
                <a:effectLst/>
              </a:rPr>
              <a:t>model</a:t>
            </a:r>
            <a:r>
              <a:rPr lang="en-US" b="0" i="0" dirty="0">
                <a:effectLst/>
              </a:rPr>
              <a:t>. The </a:t>
            </a:r>
            <a:r>
              <a:rPr lang="en-US" b="0" i="1" dirty="0">
                <a:effectLst/>
              </a:rPr>
              <a:t>controller</a:t>
            </a:r>
            <a:r>
              <a:rPr lang="en-US" b="0" i="0" dirty="0">
                <a:effectLst/>
              </a:rPr>
              <a:t> accepts input, converts it into commands and sends the commands to the </a:t>
            </a:r>
            <a:r>
              <a:rPr lang="en-US" b="0" i="1" dirty="0">
                <a:effectLst/>
              </a:rPr>
              <a:t>model</a:t>
            </a:r>
            <a:r>
              <a:rPr lang="en-US" b="0" i="0" dirty="0">
                <a:effectLst/>
              </a:rPr>
              <a:t> and the </a:t>
            </a:r>
            <a:r>
              <a:rPr lang="en-US" b="0" i="1" dirty="0">
                <a:effectLst/>
              </a:rPr>
              <a:t>view</a:t>
            </a:r>
            <a:r>
              <a:rPr lang="en-US" b="0" i="0" dirty="0">
                <a:effectLst/>
              </a:rPr>
              <a:t>. </a:t>
            </a:r>
          </a:p>
          <a:p>
            <a:endParaRPr lang="en-US" dirty="0"/>
          </a:p>
          <a:p>
            <a:endParaRPr lang="en-US" b="0" i="0" dirty="0">
              <a:effectLst/>
            </a:endParaRPr>
          </a:p>
          <a:p>
            <a:endParaRPr lang="en-US" dirty="0"/>
          </a:p>
          <a:p>
            <a:endParaRPr lang="en-US" b="0" i="0" dirty="0">
              <a:effectLst/>
            </a:endParaRPr>
          </a:p>
        </p:txBody>
      </p:sp>
      <p:pic>
        <p:nvPicPr>
          <p:cNvPr id="3" name="Picture 2">
            <a:extLst>
              <a:ext uri="{FF2B5EF4-FFF2-40B4-BE49-F238E27FC236}">
                <a16:creationId xmlns:a16="http://schemas.microsoft.com/office/drawing/2014/main" id="{FFE242F6-D1AF-4E95-81BF-E99CEBC6DFB4}"/>
              </a:ext>
            </a:extLst>
          </p:cNvPr>
          <p:cNvPicPr>
            <a:picLocks noChangeAspect="1"/>
          </p:cNvPicPr>
          <p:nvPr/>
        </p:nvPicPr>
        <p:blipFill>
          <a:blip r:embed="rId2"/>
          <a:stretch>
            <a:fillRect/>
          </a:stretch>
        </p:blipFill>
        <p:spPr>
          <a:xfrm>
            <a:off x="128788" y="3168203"/>
            <a:ext cx="4962659" cy="3290552"/>
          </a:xfrm>
          <a:prstGeom prst="rect">
            <a:avLst/>
          </a:prstGeom>
        </p:spPr>
      </p:pic>
    </p:spTree>
    <p:extLst>
      <p:ext uri="{BB962C8B-B14F-4D97-AF65-F5344CB8AC3E}">
        <p14:creationId xmlns:p14="http://schemas.microsoft.com/office/powerpoint/2010/main" val="3936287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A2F4A42-4B36-45A6-AB67-0E04E1832499}"/>
              </a:ext>
            </a:extLst>
          </p:cNvPr>
          <p:cNvSpPr/>
          <p:nvPr/>
        </p:nvSpPr>
        <p:spPr>
          <a:xfrm>
            <a:off x="515155" y="889843"/>
            <a:ext cx="11333408" cy="5909310"/>
          </a:xfrm>
          <a:prstGeom prst="rect">
            <a:avLst/>
          </a:prstGeom>
        </p:spPr>
        <p:txBody>
          <a:bodyPr wrap="square">
            <a:spAutoFit/>
          </a:bodyPr>
          <a:lstStyle/>
          <a:p>
            <a:r>
              <a:rPr lang="en-US" b="1" i="1" dirty="0">
                <a:effectLst/>
              </a:rPr>
              <a:t>Angular</a:t>
            </a:r>
            <a:r>
              <a:rPr lang="en-US" b="0" i="0" dirty="0">
                <a:effectLst/>
              </a:rPr>
              <a:t> </a:t>
            </a:r>
          </a:p>
          <a:p>
            <a:endParaRPr lang="en-US" dirty="0"/>
          </a:p>
          <a:p>
            <a:endParaRPr lang="en-US" b="0" i="0" dirty="0">
              <a:effectLst/>
            </a:endParaRPr>
          </a:p>
          <a:p>
            <a:endParaRPr lang="en-US" b="0" i="0" dirty="0">
              <a:effectLst/>
            </a:endParaRPr>
          </a:p>
          <a:p>
            <a:endParaRPr lang="en-US" dirty="0"/>
          </a:p>
          <a:p>
            <a:endParaRPr lang="en-US" b="0" i="0" dirty="0">
              <a:effectLst/>
            </a:endParaRPr>
          </a:p>
          <a:p>
            <a:endParaRPr lang="en-US" dirty="0"/>
          </a:p>
          <a:p>
            <a:endParaRPr lang="en-US" b="0" i="0" dirty="0">
              <a:effectLst/>
            </a:endParaRPr>
          </a:p>
          <a:p>
            <a:endParaRPr lang="en-US" dirty="0"/>
          </a:p>
          <a:p>
            <a:endParaRPr lang="en-US" b="0" i="0" dirty="0">
              <a:effectLst/>
            </a:endParaRPr>
          </a:p>
          <a:p>
            <a:endParaRPr lang="en-US" dirty="0"/>
          </a:p>
          <a:p>
            <a:endParaRPr lang="en-US" b="0" i="0" dirty="0">
              <a:effectLst/>
            </a:endParaRPr>
          </a:p>
          <a:p>
            <a:endParaRPr lang="en-US" dirty="0"/>
          </a:p>
          <a:p>
            <a:endParaRPr lang="en-US" b="0" i="0" dirty="0">
              <a:effectLst/>
            </a:endParaRPr>
          </a:p>
          <a:p>
            <a:r>
              <a:rPr lang="en-US" b="0" i="0" dirty="0">
                <a:effectLst/>
              </a:rPr>
              <a:t>In Angular 2+, controllers and $scope were replaced by components and directives. Components are directives with a template. They deal with a view of the application and logic on the page. There are two kinds of directives in Angular 2. These are structural directives that alter the layout of the DOM by removing and replacing its elements, and attributive directives that change the behavior or appearance of a DOM element.</a:t>
            </a:r>
          </a:p>
          <a:p>
            <a:endParaRPr lang="en-US" dirty="0"/>
          </a:p>
          <a:p>
            <a:r>
              <a:rPr lang="en-US" dirty="0"/>
              <a:t>In Angular 4+, the structural derivatives </a:t>
            </a:r>
            <a:r>
              <a:rPr lang="en-US" b="1" dirty="0" err="1"/>
              <a:t>ngIf</a:t>
            </a:r>
            <a:r>
              <a:rPr lang="en-US" dirty="0"/>
              <a:t> and </a:t>
            </a:r>
            <a:r>
              <a:rPr lang="en-US" b="1" dirty="0" err="1"/>
              <a:t>ngFor</a:t>
            </a:r>
            <a:r>
              <a:rPr lang="en-US" dirty="0"/>
              <a:t> have been improved, and you can use if/else design syntax in your templates. </a:t>
            </a:r>
            <a:endParaRPr lang="en-US" b="0" i="0" dirty="0">
              <a:effectLst/>
            </a:endParaRPr>
          </a:p>
        </p:txBody>
      </p:sp>
      <p:pic>
        <p:nvPicPr>
          <p:cNvPr id="1026" name="Picture 2" descr="Image result for angular 2 architecture diagram">
            <a:extLst>
              <a:ext uri="{FF2B5EF4-FFF2-40B4-BE49-F238E27FC236}">
                <a16:creationId xmlns:a16="http://schemas.microsoft.com/office/drawing/2014/main" id="{1389A2BB-A18D-47AE-886A-8F2069F906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155" y="1493949"/>
            <a:ext cx="6413679" cy="3016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0852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A2F4A42-4B36-45A6-AB67-0E04E1832499}"/>
              </a:ext>
            </a:extLst>
          </p:cNvPr>
          <p:cNvSpPr/>
          <p:nvPr/>
        </p:nvSpPr>
        <p:spPr>
          <a:xfrm>
            <a:off x="515155" y="889843"/>
            <a:ext cx="11333408" cy="4801314"/>
          </a:xfrm>
          <a:prstGeom prst="rect">
            <a:avLst/>
          </a:prstGeom>
        </p:spPr>
        <p:txBody>
          <a:bodyPr wrap="square">
            <a:spAutoFit/>
          </a:bodyPr>
          <a:lstStyle/>
          <a:p>
            <a:r>
              <a:rPr lang="en-US" b="1" dirty="0"/>
              <a:t>2.  Language</a:t>
            </a:r>
          </a:p>
          <a:p>
            <a:endParaRPr lang="en-US" dirty="0"/>
          </a:p>
          <a:p>
            <a:r>
              <a:rPr lang="en-US" b="1" i="1" dirty="0"/>
              <a:t>AngularJS</a:t>
            </a:r>
          </a:p>
          <a:p>
            <a:pPr marL="342900" indent="-342900">
              <a:buAutoNum type="arabicPeriod"/>
            </a:pPr>
            <a:endParaRPr lang="en-US" dirty="0"/>
          </a:p>
          <a:p>
            <a:r>
              <a:rPr lang="en-US" dirty="0"/>
              <a:t>AngularJS is written in JavaScript. </a:t>
            </a:r>
          </a:p>
          <a:p>
            <a:endParaRPr lang="en-US" dirty="0"/>
          </a:p>
          <a:p>
            <a:r>
              <a:rPr lang="en-US" b="1" i="1" dirty="0"/>
              <a:t>Angular</a:t>
            </a:r>
          </a:p>
          <a:p>
            <a:pPr marL="342900" indent="-342900">
              <a:buAutoNum type="arabicPeriod"/>
            </a:pPr>
            <a:endParaRPr lang="en-US" dirty="0"/>
          </a:p>
          <a:p>
            <a:pPr marL="342900" indent="-342900">
              <a:buAutoNum type="arabicPeriod"/>
            </a:pPr>
            <a:r>
              <a:rPr lang="en-US" dirty="0"/>
              <a:t>Angular uses Microsoft’s TypeScript language, which is a superset of ECMAScript 6 (ES6). This has the combined advantages of the TypeScript features, like type declarations, and the benefits of ES6, like iterators and lambdas.</a:t>
            </a:r>
          </a:p>
          <a:p>
            <a:pPr marL="342900" indent="-342900">
              <a:buAutoNum type="arabicPeriod"/>
            </a:pPr>
            <a:endParaRPr lang="en-US" dirty="0"/>
          </a:p>
          <a:p>
            <a:pPr marL="342900" indent="-342900">
              <a:buAutoNum type="arabicPeriod"/>
            </a:pPr>
            <a:r>
              <a:rPr lang="en-US" dirty="0"/>
              <a:t>Angular 2+ is compatible with the most recent versions of TypeScript that have powerful type checking and object-oriented features. </a:t>
            </a:r>
          </a:p>
          <a:p>
            <a:endParaRPr lang="en-US" dirty="0"/>
          </a:p>
          <a:p>
            <a:r>
              <a:rPr lang="en-US" b="1" dirty="0"/>
              <a:t>3. Mobile Support</a:t>
            </a:r>
          </a:p>
          <a:p>
            <a:pPr marL="342900" indent="-342900">
              <a:buAutoNum type="arabicPeriod"/>
            </a:pPr>
            <a:endParaRPr lang="en-US" dirty="0"/>
          </a:p>
          <a:p>
            <a:r>
              <a:rPr lang="en-US" dirty="0"/>
              <a:t>AngularJS was not built with mobile support in mind, but Angular 2 + all versions  feature mobile support.</a:t>
            </a:r>
            <a:endParaRPr lang="en-US" b="0" i="0" dirty="0">
              <a:effectLst/>
            </a:endParaRPr>
          </a:p>
        </p:txBody>
      </p:sp>
      <p:pic>
        <p:nvPicPr>
          <p:cNvPr id="3" name="Picture 2">
            <a:extLst>
              <a:ext uri="{FF2B5EF4-FFF2-40B4-BE49-F238E27FC236}">
                <a16:creationId xmlns:a16="http://schemas.microsoft.com/office/drawing/2014/main" id="{DF73C790-FC37-4204-8A56-23DA467D7C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2163" y="237847"/>
            <a:ext cx="5087156" cy="2699192"/>
          </a:xfrm>
          <a:prstGeom prst="rect">
            <a:avLst/>
          </a:prstGeom>
        </p:spPr>
      </p:pic>
    </p:spTree>
    <p:extLst>
      <p:ext uri="{BB962C8B-B14F-4D97-AF65-F5344CB8AC3E}">
        <p14:creationId xmlns:p14="http://schemas.microsoft.com/office/powerpoint/2010/main" val="3763706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A2F4A42-4B36-45A6-AB67-0E04E1832499}"/>
              </a:ext>
            </a:extLst>
          </p:cNvPr>
          <p:cNvSpPr/>
          <p:nvPr/>
        </p:nvSpPr>
        <p:spPr>
          <a:xfrm>
            <a:off x="515155" y="889843"/>
            <a:ext cx="11333408" cy="4801314"/>
          </a:xfrm>
          <a:prstGeom prst="rect">
            <a:avLst/>
          </a:prstGeom>
        </p:spPr>
        <p:txBody>
          <a:bodyPr wrap="square">
            <a:spAutoFit/>
          </a:bodyPr>
          <a:lstStyle/>
          <a:p>
            <a:r>
              <a:rPr lang="en-US" b="1" dirty="0"/>
              <a:t>2.  Language</a:t>
            </a:r>
          </a:p>
          <a:p>
            <a:endParaRPr lang="en-US" dirty="0"/>
          </a:p>
          <a:p>
            <a:r>
              <a:rPr lang="en-US" b="1" i="1" dirty="0"/>
              <a:t>AngularJS</a:t>
            </a:r>
          </a:p>
          <a:p>
            <a:pPr marL="342900" indent="-342900">
              <a:buAutoNum type="arabicPeriod"/>
            </a:pPr>
            <a:endParaRPr lang="en-US" dirty="0"/>
          </a:p>
          <a:p>
            <a:r>
              <a:rPr lang="en-US" dirty="0"/>
              <a:t>AngularJS is written in JavaScript. </a:t>
            </a:r>
          </a:p>
          <a:p>
            <a:endParaRPr lang="en-US" dirty="0"/>
          </a:p>
          <a:p>
            <a:r>
              <a:rPr lang="en-US" b="1" i="1" dirty="0"/>
              <a:t>Angular</a:t>
            </a:r>
          </a:p>
          <a:p>
            <a:pPr marL="342900" indent="-342900">
              <a:buAutoNum type="arabicPeriod"/>
            </a:pPr>
            <a:endParaRPr lang="en-US" dirty="0"/>
          </a:p>
          <a:p>
            <a:pPr marL="342900" indent="-342900">
              <a:buAutoNum type="arabicPeriod"/>
            </a:pPr>
            <a:r>
              <a:rPr lang="en-US" dirty="0"/>
              <a:t>Angular uses Microsoft’s TypeScript language, which is a superset of ECMAScript 6 (ES6). This has the combined advantages of the TypeScript features, like type declarations, and the benefits of ES6, like iterators and lambdas.</a:t>
            </a:r>
          </a:p>
          <a:p>
            <a:pPr marL="342900" indent="-342900">
              <a:buAutoNum type="arabicPeriod"/>
            </a:pPr>
            <a:endParaRPr lang="en-US" dirty="0"/>
          </a:p>
          <a:p>
            <a:pPr marL="342900" indent="-342900">
              <a:buAutoNum type="arabicPeriod"/>
            </a:pPr>
            <a:r>
              <a:rPr lang="en-US" dirty="0"/>
              <a:t>Angular 2+ is compatible with the most recent versions of TypeScript that have powerful type checking and object-oriented features. </a:t>
            </a:r>
          </a:p>
          <a:p>
            <a:endParaRPr lang="en-US" dirty="0"/>
          </a:p>
          <a:p>
            <a:r>
              <a:rPr lang="en-US" b="1" dirty="0"/>
              <a:t>3. Mobile Support</a:t>
            </a:r>
          </a:p>
          <a:p>
            <a:pPr marL="342900" indent="-342900">
              <a:buAutoNum type="arabicPeriod"/>
            </a:pPr>
            <a:endParaRPr lang="en-US" dirty="0"/>
          </a:p>
          <a:p>
            <a:r>
              <a:rPr lang="en-US" dirty="0"/>
              <a:t>AngularJS was not built with mobile support in mind, but Angular 2 + all versions  feature mobile support.</a:t>
            </a:r>
            <a:endParaRPr lang="en-US" b="0" i="0" dirty="0">
              <a:effectLst/>
            </a:endParaRPr>
          </a:p>
        </p:txBody>
      </p:sp>
      <p:pic>
        <p:nvPicPr>
          <p:cNvPr id="3" name="Picture 2">
            <a:extLst>
              <a:ext uri="{FF2B5EF4-FFF2-40B4-BE49-F238E27FC236}">
                <a16:creationId xmlns:a16="http://schemas.microsoft.com/office/drawing/2014/main" id="{7DB8081B-F75C-4C3D-9F48-3AC5C38A2F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2918" y="0"/>
            <a:ext cx="5535031" cy="2936830"/>
          </a:xfrm>
          <a:prstGeom prst="rect">
            <a:avLst/>
          </a:prstGeom>
        </p:spPr>
      </p:pic>
    </p:spTree>
    <p:extLst>
      <p:ext uri="{BB962C8B-B14F-4D97-AF65-F5344CB8AC3E}">
        <p14:creationId xmlns:p14="http://schemas.microsoft.com/office/powerpoint/2010/main" val="330959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4529E9-889F-4099-836B-377553B35037}"/>
              </a:ext>
            </a:extLst>
          </p:cNvPr>
          <p:cNvSpPr txBox="1"/>
          <p:nvPr/>
        </p:nvSpPr>
        <p:spPr>
          <a:xfrm>
            <a:off x="244699" y="840346"/>
            <a:ext cx="8886422" cy="4801314"/>
          </a:xfrm>
          <a:prstGeom prst="rect">
            <a:avLst/>
          </a:prstGeom>
          <a:noFill/>
        </p:spPr>
        <p:txBody>
          <a:bodyPr wrap="square" rtlCol="0">
            <a:spAutoFit/>
          </a:bodyPr>
          <a:lstStyle/>
          <a:p>
            <a:r>
              <a:rPr lang="en-US" b="1" dirty="0"/>
              <a:t>4. Performance </a:t>
            </a:r>
          </a:p>
          <a:p>
            <a:r>
              <a:rPr lang="en-US" dirty="0"/>
              <a:t>AngularJS was originally developed for designers, not developers. Although there were a few evolutionary improvements in its design, they were not enough to fulfill developer requirements. The later versions, Angular 2+, have been upgraded to provide an overall improvement in performance, especially in speed and dependency injection. </a:t>
            </a:r>
          </a:p>
          <a:p>
            <a:endParaRPr lang="en-US" dirty="0"/>
          </a:p>
          <a:p>
            <a:r>
              <a:rPr lang="en-US" b="1" i="1" dirty="0"/>
              <a:t>1. Speed</a:t>
            </a:r>
          </a:p>
          <a:p>
            <a:endParaRPr lang="en-US" dirty="0"/>
          </a:p>
          <a:p>
            <a:r>
              <a:rPr lang="en-US" dirty="0"/>
              <a:t>By providing features like 2-way binding, AngularJS reduced the development effort and time. However, by creating more processing on the client side, page load was taking considerable time. Angular2 provides a better structure to more easily create and maintain big applications and a better change detection mechanism. Angular 4 is the fastest version yet. </a:t>
            </a:r>
          </a:p>
          <a:p>
            <a:endParaRPr lang="en-US" dirty="0"/>
          </a:p>
          <a:p>
            <a:r>
              <a:rPr lang="en-US" b="1" i="1" dirty="0"/>
              <a:t>2. Dependency injection</a:t>
            </a:r>
          </a:p>
          <a:p>
            <a:endParaRPr lang="en-US" dirty="0"/>
          </a:p>
          <a:p>
            <a:r>
              <a:rPr lang="en-US" dirty="0"/>
              <a:t>Angular implements unidirectional tree-based change detection and uses Hierarchical Dependency Injection system. This significantly boosts performance for the framework. </a:t>
            </a:r>
          </a:p>
        </p:txBody>
      </p:sp>
      <p:pic>
        <p:nvPicPr>
          <p:cNvPr id="5" name="Picture 4">
            <a:extLst>
              <a:ext uri="{FF2B5EF4-FFF2-40B4-BE49-F238E27FC236}">
                <a16:creationId xmlns:a16="http://schemas.microsoft.com/office/drawing/2014/main" id="{01823CC1-B878-406E-BB4D-8B55661DB1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9130" y="439006"/>
            <a:ext cx="3052198" cy="2033738"/>
          </a:xfrm>
          <a:prstGeom prst="rect">
            <a:avLst/>
          </a:prstGeom>
        </p:spPr>
      </p:pic>
      <p:pic>
        <p:nvPicPr>
          <p:cNvPr id="7" name="Picture 6">
            <a:extLst>
              <a:ext uri="{FF2B5EF4-FFF2-40B4-BE49-F238E27FC236}">
                <a16:creationId xmlns:a16="http://schemas.microsoft.com/office/drawing/2014/main" id="{5F3713B9-FAB9-45F8-832A-AA93DBCDBF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99301" y="4151140"/>
            <a:ext cx="3048000" cy="2033016"/>
          </a:xfrm>
          <a:prstGeom prst="rect">
            <a:avLst/>
          </a:prstGeom>
        </p:spPr>
      </p:pic>
    </p:spTree>
    <p:extLst>
      <p:ext uri="{BB962C8B-B14F-4D97-AF65-F5344CB8AC3E}">
        <p14:creationId xmlns:p14="http://schemas.microsoft.com/office/powerpoint/2010/main" val="2104107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4529E9-889F-4099-836B-377553B35037}"/>
              </a:ext>
            </a:extLst>
          </p:cNvPr>
          <p:cNvSpPr txBox="1"/>
          <p:nvPr/>
        </p:nvSpPr>
        <p:spPr>
          <a:xfrm>
            <a:off x="141668" y="775952"/>
            <a:ext cx="8886422" cy="3847207"/>
          </a:xfrm>
          <a:prstGeom prst="rect">
            <a:avLst/>
          </a:prstGeom>
          <a:noFill/>
        </p:spPr>
        <p:txBody>
          <a:bodyPr wrap="square" rtlCol="0">
            <a:spAutoFit/>
          </a:bodyPr>
          <a:lstStyle/>
          <a:p>
            <a:r>
              <a:rPr lang="en-US" sz="3200" dirty="0"/>
              <a:t>Advantages and Disadvantages </a:t>
            </a:r>
          </a:p>
          <a:p>
            <a:endParaRPr lang="en-US" sz="3200" dirty="0"/>
          </a:p>
          <a:p>
            <a:r>
              <a:rPr lang="en-US" b="1" dirty="0"/>
              <a:t>Angular 2+</a:t>
            </a:r>
          </a:p>
          <a:p>
            <a:endParaRPr lang="en-US" dirty="0"/>
          </a:p>
          <a:p>
            <a:r>
              <a:rPr lang="en-US" b="1" dirty="0"/>
              <a:t>Advantages</a:t>
            </a:r>
          </a:p>
          <a:p>
            <a:endParaRPr lang="en-US" dirty="0"/>
          </a:p>
          <a:p>
            <a:pPr marL="285750" indent="-285750">
              <a:buFont typeface="Arial" panose="020B0604020202020204" pitchFamily="34" charset="0"/>
              <a:buChar char="•"/>
            </a:pPr>
            <a:r>
              <a:rPr lang="en-US" dirty="0"/>
              <a:t>TypeScript allows code optimization using the OOPS concept.</a:t>
            </a:r>
          </a:p>
          <a:p>
            <a:pPr marL="285750" indent="-285750">
              <a:buFont typeface="Arial" panose="020B0604020202020204" pitchFamily="34" charset="0"/>
              <a:buChar char="•"/>
            </a:pPr>
            <a:r>
              <a:rPr lang="en-US" dirty="0"/>
              <a:t>It is mobile-oriented.</a:t>
            </a:r>
          </a:p>
          <a:p>
            <a:pPr marL="285750" indent="-285750">
              <a:buFont typeface="Arial" panose="020B0604020202020204" pitchFamily="34" charset="0"/>
              <a:buChar char="•"/>
            </a:pPr>
            <a:r>
              <a:rPr lang="en-US" dirty="0"/>
              <a:t>It has improved dependency injection and modularity.</a:t>
            </a:r>
          </a:p>
          <a:p>
            <a:pPr marL="285750" indent="-285750">
              <a:buFont typeface="Arial" panose="020B0604020202020204" pitchFamily="34" charset="0"/>
              <a:buChar char="•"/>
            </a:pPr>
            <a:r>
              <a:rPr lang="en-US" dirty="0"/>
              <a:t>It provides more choice for languages such as Dart, TypeScript, ES5, and ES6 for writing codes.</a:t>
            </a:r>
          </a:p>
          <a:p>
            <a:pPr marL="285750" indent="-285750">
              <a:buFont typeface="Arial" panose="020B0604020202020204" pitchFamily="34" charset="0"/>
              <a:buChar char="•"/>
            </a:pPr>
            <a:r>
              <a:rPr lang="en-US" dirty="0"/>
              <a:t>It offers simpler routing.</a:t>
            </a:r>
          </a:p>
        </p:txBody>
      </p:sp>
      <p:pic>
        <p:nvPicPr>
          <p:cNvPr id="4" name="Picture 3">
            <a:extLst>
              <a:ext uri="{FF2B5EF4-FFF2-40B4-BE49-F238E27FC236}">
                <a16:creationId xmlns:a16="http://schemas.microsoft.com/office/drawing/2014/main" id="{F3CCBD9B-8BD3-4D25-B976-53060FA005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02322" y="620601"/>
            <a:ext cx="4082603" cy="2296464"/>
          </a:xfrm>
          <a:prstGeom prst="rect">
            <a:avLst/>
          </a:prstGeom>
        </p:spPr>
      </p:pic>
      <p:pic>
        <p:nvPicPr>
          <p:cNvPr id="6" name="Picture 5">
            <a:extLst>
              <a:ext uri="{FF2B5EF4-FFF2-40B4-BE49-F238E27FC236}">
                <a16:creationId xmlns:a16="http://schemas.microsoft.com/office/drawing/2014/main" id="{A7AEB7E0-1D96-4B60-9E98-BD28E48C12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5888" y="4356903"/>
            <a:ext cx="3739037" cy="2104607"/>
          </a:xfrm>
          <a:prstGeom prst="rect">
            <a:avLst/>
          </a:prstGeom>
        </p:spPr>
      </p:pic>
    </p:spTree>
    <p:extLst>
      <p:ext uri="{BB962C8B-B14F-4D97-AF65-F5344CB8AC3E}">
        <p14:creationId xmlns:p14="http://schemas.microsoft.com/office/powerpoint/2010/main" val="229160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0038F55-D1F6-4687-9988-C862F59F74DB}"/>
              </a:ext>
            </a:extLst>
          </p:cNvPr>
          <p:cNvPicPr>
            <a:picLocks noChangeAspect="1"/>
          </p:cNvPicPr>
          <p:nvPr/>
        </p:nvPicPr>
        <p:blipFill>
          <a:blip r:embed="rId2"/>
          <a:stretch>
            <a:fillRect/>
          </a:stretch>
        </p:blipFill>
        <p:spPr>
          <a:xfrm>
            <a:off x="131381" y="2055248"/>
            <a:ext cx="9316750" cy="2000529"/>
          </a:xfrm>
          <a:prstGeom prst="rect">
            <a:avLst/>
          </a:prstGeom>
        </p:spPr>
      </p:pic>
      <p:pic>
        <p:nvPicPr>
          <p:cNvPr id="7" name="Picture 6">
            <a:extLst>
              <a:ext uri="{FF2B5EF4-FFF2-40B4-BE49-F238E27FC236}">
                <a16:creationId xmlns:a16="http://schemas.microsoft.com/office/drawing/2014/main" id="{5FBCA3B3-992C-4F2E-9C0A-2EB5DF4DD816}"/>
              </a:ext>
            </a:extLst>
          </p:cNvPr>
          <p:cNvPicPr>
            <a:picLocks noChangeAspect="1"/>
          </p:cNvPicPr>
          <p:nvPr/>
        </p:nvPicPr>
        <p:blipFill>
          <a:blip r:embed="rId3"/>
          <a:stretch>
            <a:fillRect/>
          </a:stretch>
        </p:blipFill>
        <p:spPr>
          <a:xfrm>
            <a:off x="0" y="790096"/>
            <a:ext cx="9297698" cy="1105054"/>
          </a:xfrm>
          <a:prstGeom prst="rect">
            <a:avLst/>
          </a:prstGeom>
        </p:spPr>
      </p:pic>
      <p:pic>
        <p:nvPicPr>
          <p:cNvPr id="8" name="Picture 7">
            <a:extLst>
              <a:ext uri="{FF2B5EF4-FFF2-40B4-BE49-F238E27FC236}">
                <a16:creationId xmlns:a16="http://schemas.microsoft.com/office/drawing/2014/main" id="{D5744353-E404-4A65-A49B-BECDB7EA4C72}"/>
              </a:ext>
            </a:extLst>
          </p:cNvPr>
          <p:cNvPicPr>
            <a:picLocks noChangeAspect="1"/>
          </p:cNvPicPr>
          <p:nvPr/>
        </p:nvPicPr>
        <p:blipFill>
          <a:blip r:embed="rId4"/>
          <a:stretch>
            <a:fillRect/>
          </a:stretch>
        </p:blipFill>
        <p:spPr>
          <a:xfrm>
            <a:off x="131381" y="4055777"/>
            <a:ext cx="9345329" cy="1752845"/>
          </a:xfrm>
          <a:prstGeom prst="rect">
            <a:avLst/>
          </a:prstGeom>
        </p:spPr>
      </p:pic>
    </p:spTree>
    <p:extLst>
      <p:ext uri="{BB962C8B-B14F-4D97-AF65-F5344CB8AC3E}">
        <p14:creationId xmlns:p14="http://schemas.microsoft.com/office/powerpoint/2010/main" val="3613614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02ED06E-ADCF-402E-B4DC-97F5ADCA4446}"/>
              </a:ext>
            </a:extLst>
          </p:cNvPr>
          <p:cNvPicPr>
            <a:picLocks noChangeAspect="1"/>
          </p:cNvPicPr>
          <p:nvPr/>
        </p:nvPicPr>
        <p:blipFill>
          <a:blip r:embed="rId2"/>
          <a:stretch>
            <a:fillRect/>
          </a:stretch>
        </p:blipFill>
        <p:spPr>
          <a:xfrm>
            <a:off x="399712" y="432346"/>
            <a:ext cx="8688012" cy="2438740"/>
          </a:xfrm>
          <a:prstGeom prst="rect">
            <a:avLst/>
          </a:prstGeom>
        </p:spPr>
      </p:pic>
      <p:pic>
        <p:nvPicPr>
          <p:cNvPr id="8" name="Picture 7">
            <a:extLst>
              <a:ext uri="{FF2B5EF4-FFF2-40B4-BE49-F238E27FC236}">
                <a16:creationId xmlns:a16="http://schemas.microsoft.com/office/drawing/2014/main" id="{1932E8C8-E26A-41F3-A2B0-D2CAA88B93AF}"/>
              </a:ext>
            </a:extLst>
          </p:cNvPr>
          <p:cNvPicPr>
            <a:picLocks noChangeAspect="1"/>
          </p:cNvPicPr>
          <p:nvPr/>
        </p:nvPicPr>
        <p:blipFill>
          <a:blip r:embed="rId3"/>
          <a:stretch>
            <a:fillRect/>
          </a:stretch>
        </p:blipFill>
        <p:spPr>
          <a:xfrm>
            <a:off x="399712" y="3236587"/>
            <a:ext cx="9316750" cy="2419688"/>
          </a:xfrm>
          <a:prstGeom prst="rect">
            <a:avLst/>
          </a:prstGeom>
        </p:spPr>
      </p:pic>
    </p:spTree>
    <p:extLst>
      <p:ext uri="{BB962C8B-B14F-4D97-AF65-F5344CB8AC3E}">
        <p14:creationId xmlns:p14="http://schemas.microsoft.com/office/powerpoint/2010/main" val="28439371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508</Words>
  <Application>Microsoft Office PowerPoint</Application>
  <PresentationFormat>Widescreen</PresentationFormat>
  <Paragraphs>82</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Oindrila</dc:creator>
  <cp:lastModifiedBy>Oindrila</cp:lastModifiedBy>
  <cp:revision>7</cp:revision>
  <dcterms:created xsi:type="dcterms:W3CDTF">2019-09-26T10:42:27Z</dcterms:created>
  <dcterms:modified xsi:type="dcterms:W3CDTF">2019-09-26T11:34:19Z</dcterms:modified>
</cp:coreProperties>
</file>