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090ce1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090ce1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c090ce1a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c090ce1a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090ce1a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c090ce1a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c090ce1a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c090ce1a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090ce1a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090ce1a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090cf0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090cf0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c090cf0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c090cf0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090ce1a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090ce1a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090ce1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090ce1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090ce1a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090ce1a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090ce1a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090ce1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090ce1a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090ce1a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090ce1a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090ce1a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090ce1a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090ce1a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090ce1a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090ce1a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5352- </a:t>
            </a:r>
            <a:r>
              <a:rPr lang="en"/>
              <a:t>Artificial Intelligence in Fintech Quiz (2)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Debarshi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</a:t>
            </a:r>
            <a:r>
              <a:rPr lang="en"/>
              <a:t> plot of </a:t>
            </a:r>
            <a:br>
              <a:rPr lang="en"/>
            </a:br>
            <a:r>
              <a:rPr lang="en"/>
              <a:t>the sorting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25" y="967088"/>
            <a:ext cx="3140200" cy="20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273" y="1091749"/>
            <a:ext cx="2953227" cy="19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725" y="3117225"/>
            <a:ext cx="2708325" cy="1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0050" y="3035587"/>
            <a:ext cx="2953225" cy="1968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870850" y="3277800"/>
            <a:ext cx="136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Clockwise from top left-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AAPL, AEO, WMT, BMC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AAPL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75" y="2208175"/>
            <a:ext cx="2336776" cy="19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50" y="2208175"/>
            <a:ext cx="2044249" cy="20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400" y="934625"/>
            <a:ext cx="2981251" cy="2609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5450" y="3652750"/>
            <a:ext cx="3215150" cy="135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3"/>
          <p:cNvSpPr txBox="1"/>
          <p:nvPr/>
        </p:nvSpPr>
        <p:spPr>
          <a:xfrm>
            <a:off x="6169175" y="5344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Overlap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AEO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75" y="1827113"/>
            <a:ext cx="2888526" cy="25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-2999" l="0" r="0" t="3000"/>
          <a:stretch/>
        </p:blipFill>
        <p:spPr>
          <a:xfrm>
            <a:off x="32700" y="1853850"/>
            <a:ext cx="2446825" cy="248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4800" y="2437313"/>
            <a:ext cx="3465075" cy="15442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4"/>
          <p:cNvSpPr txBox="1"/>
          <p:nvPr/>
        </p:nvSpPr>
        <p:spPr>
          <a:xfrm>
            <a:off x="6756188" y="1973750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Overlap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 Dataset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94" y="2028400"/>
            <a:ext cx="3203368" cy="2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850" y="2167396"/>
            <a:ext cx="3203375" cy="247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858750" y="1790100"/>
            <a:ext cx="27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5 Neighbors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22" y="1524000"/>
            <a:ext cx="3203374" cy="29930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5"/>
          <p:cNvSpPr txBox="1"/>
          <p:nvPr/>
        </p:nvSpPr>
        <p:spPr>
          <a:xfrm>
            <a:off x="6741550" y="9940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Overlap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WMT Dataset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" y="2193575"/>
            <a:ext cx="2253525" cy="2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200" y="2103300"/>
            <a:ext cx="2506475" cy="22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600" y="1039600"/>
            <a:ext cx="4482401" cy="229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003900" y="1793375"/>
            <a:ext cx="27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5 Neighbors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741550" y="691650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Overlap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30000" y="1318650"/>
            <a:ext cx="76641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SVD to find top features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30000" y="1906500"/>
            <a:ext cx="29952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SVD function- </a:t>
            </a:r>
            <a:r>
              <a:rPr b="1" lang="en" sz="1500">
                <a:solidFill>
                  <a:srgbClr val="000000"/>
                </a:solidFill>
              </a:rPr>
              <a:t>randomized_svd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from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sklearn.decomposition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727600" y="237300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Takes an np array as input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eturns three variables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 is the column orthogonal matrix, which is the decomposed matrix.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Sigma is the diagonal matrix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VT is the column orthogonal matrix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200" y="2068650"/>
            <a:ext cx="5309801" cy="1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50" y="551338"/>
            <a:ext cx="2680576" cy="2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850" y="478775"/>
            <a:ext cx="2714629" cy="2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925" y="2816625"/>
            <a:ext cx="1988451" cy="221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401" y="2816624"/>
            <a:ext cx="2070287" cy="209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870850" y="3277800"/>
            <a:ext cx="136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Clockwise from top left-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AAPL, AEO, WMT, BAC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485300"/>
            <a:ext cx="74181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new variables added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Close off high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	Volatility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1445825"/>
            <a:ext cx="8266125" cy="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Biplot - AAPL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55" y="1828762"/>
            <a:ext cx="3310019" cy="248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425" y="2070650"/>
            <a:ext cx="3696849" cy="21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AEO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643600" y="2078875"/>
            <a:ext cx="38238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The t-SNE biplot for the AEO dataset threw up an error. This is due to the existence of Nan’s  the introduction of the two new </a:t>
            </a:r>
            <a:r>
              <a:rPr lang="en" sz="1222"/>
              <a:t>metrics</a:t>
            </a:r>
            <a:r>
              <a:rPr lang="en" sz="1222"/>
              <a:t> have led to. </a:t>
            </a:r>
            <a:endParaRPr sz="12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13" y="1966363"/>
            <a:ext cx="3145236" cy="24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575" y="3002200"/>
            <a:ext cx="5195849" cy="4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522650" y="3591375"/>
            <a:ext cx="3823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b="1" lang="en" sz="1222"/>
              <a:t>So </a:t>
            </a:r>
            <a:r>
              <a:rPr b="1" lang="en" sz="1222"/>
              <a:t> t-SNE is more sensitive to the addition of new variables</a:t>
            </a:r>
            <a:endParaRPr b="1" sz="12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88" y="1720800"/>
            <a:ext cx="4084376" cy="313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3838"/>
            <a:ext cx="4485351" cy="25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WMT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50" y="1839312"/>
            <a:ext cx="3917475" cy="2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625" y="1994550"/>
            <a:ext cx="4300400" cy="26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AAPL - EVR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750" y="1135375"/>
            <a:ext cx="3250749" cy="186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800" y="2104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five nearest neighbors of each sample in the input space and its projection in the PCA subspace. How many percents of a neighbor will repeat themselves in the PCA subspace?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Steps</a:t>
            </a:r>
            <a:endParaRPr sz="204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853850"/>
            <a:ext cx="8041200" cy="30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top 5 neighbors for the raw data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Normalize the data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the pairwise distance matrix relative to every datapoint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Databases have 5850 rows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 this will be a dataframe of dimension 5850 x 5850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Sort the above by row to get an index matrix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Slice the top 5 columns for the nearest 5 neighbors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the top 5 neighbors for the PCA subspace 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</a:t>
            </a:r>
            <a:r>
              <a:rPr lang="en"/>
              <a:t> the raw data in the PCA subspace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Repeat the above three steps after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Slice the top 5 columns for the nearest 5 neighbors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</a:t>
            </a:r>
            <a:r>
              <a:rPr lang="en"/>
              <a:t>the</a:t>
            </a:r>
            <a:r>
              <a:rPr lang="en"/>
              <a:t> overlap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Merge the two matrices of the raw data and the PCA data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number of columns indicates the overlap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