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FAEDE23-4F13-4CB7-8097-67AA54A0C78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Week2_Inclass_ex_1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2DABC60-E112-4E87-A09A-CE42FDA9DD8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9/20/22 3:02:19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2FC6D5AB-E487-4A56-8F1B-A4E90F4223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5" y="552450"/>
            <a:ext cx="34861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545C8C47-BA66-4AD5-AC44-05EB1D3A48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128712"/>
            <a:ext cx="99631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5240B1DC-D9D3-4A51-9F20-F41BD50696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128712"/>
            <a:ext cx="99631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056223D0-00C1-4EA2-8DC4-3B92D61BCA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361950"/>
            <a:ext cx="97917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07743F22-2B3A-4C6C-A4DA-2A51458DC1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495300"/>
            <a:ext cx="111537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01477256-C401-44E5-A9ED-936C12E9DC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500062"/>
            <a:ext cx="84296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AC4AF299-36C1-4101-8D10-A89F7E8EAE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552450"/>
            <a:ext cx="51435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2022-09-20T19:02:20Z</dcterms:created>
  <dcterms:modified xsi:type="dcterms:W3CDTF">2022-09-20T19:02:20Z</dcterms:modified>
</cp:coreProperties>
</file>