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D66-A951-4572-A392-5913504D0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BF1D9-5CF5-480B-9430-58669BA6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E354-FD1E-45C1-8798-644FB7BE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4BA7-C7BD-4CF9-A228-9C2B61B7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7E131-4C9F-4EA7-8968-07C2E591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6A3B-4E6A-43B6-9A86-17E9A522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8C3FD-4BDD-41F7-9CDD-73251851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A396-5BEF-4E1C-B744-3D44DA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E65D-D4AE-493C-BBE8-28921DBF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622B-AE92-4D9F-B914-464E62FF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C0B65-C00A-43EB-B3CB-564FF5249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20760-336D-47D9-8662-CE1DB784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6553-A8A1-4D15-9F3F-B7FC2CA0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A28E-0397-4F88-B3C6-086D04CB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BAAE-0482-454A-99C0-F583E164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15F-A05C-4F3A-812C-8D0E846D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935E-AE34-499F-A56D-A90E9610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C802-F636-40EE-97A9-87B54AB7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D394-1215-46D8-828E-8101D9C4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0172-C38D-42D0-906A-A20675C0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09CF-9A7C-4C5E-8D54-A158D8C4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8FF38-C5B5-4B1C-8AB7-F1B29633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18CD-2DC9-492A-8A46-76257061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A93D-C80F-4F13-8AF8-B59DBD82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17D6-B1A4-4444-9CF0-7430919F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D41A-07AA-4C33-8E61-89B332C3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C58F-48D4-4E51-BF76-96943CF4D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F2C7A-9A39-4F5C-B147-3787A28DB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7663A-CCB7-4BC4-8D73-13D518E2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26BAD-CE85-4C9A-993D-A56C29A6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8A119-80BB-4C15-A868-E0DEBB0E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2476-CFC8-42B6-8D8D-3DA8847C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9BEBF-F178-40DF-88F0-A3597F88E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F5F76-1685-4FEB-8968-23D11DC3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28097-9C86-4A4A-B973-81F083A69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C607-8EB0-4BDE-B79F-F94A800FD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4B34E-0247-424D-8BDE-FF03635B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9B9E9-0F65-4B9D-A7B0-1716F62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FA8D5-61D2-4112-A943-8BAD36BE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15AF-0D8F-49D2-8C9C-E1E5919E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C6D12-7321-4F8C-907F-E2CBEA0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ED812-61EA-4F96-92F8-901462BF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4E575-1E6B-4A34-A11C-F1E156E8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E1551-E574-4A62-B98B-826BEF79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9C61-5F64-40B1-87B1-4B6B7668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1514-4DDC-4149-AC07-AD64F574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F2A-7F7C-4B6E-9758-C6FD865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417D-C186-43A6-9DD3-034E5E16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56EE-89D6-4DAE-AF96-E6B276000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6DCB-820E-400F-8202-2C613395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F775-B62B-43E1-8877-82D4EBEB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ECC4-7A18-41B2-9043-F47DA858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84F4-8692-447D-9056-7F5FF9E7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01CE9-C47D-46CF-B67F-BEFC7A03A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33D6-6A19-4633-9AF4-B35F4B5F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6CC90-8742-4DBC-A0ED-10E080E6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9B76-72A0-4051-92D5-E5EAE3A3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C455-E25F-4CCA-84AF-1ED4040D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6B265-6EB2-419A-B2B3-C66C6434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0EAB-CB0A-4C21-9759-6006063B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2EC3-1430-4261-BC2C-317C8F70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9E74-76A0-40D5-8A7B-FDCCA2B45D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756-E29D-4C76-B2E1-CD01711D7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9096-4A27-4549-B64E-40E1149F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9A87-AD3B-49B9-A9E5-0D62E2F7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barshiy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11D2-7F96-4DB5-BFEB-EFE5A107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57" y="509804"/>
            <a:ext cx="10528917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Microsoft Engage - WIT Hackathon</a:t>
            </a:r>
            <a:br>
              <a:rPr lang="en-US" sz="4800" dirty="0"/>
            </a:br>
            <a:r>
              <a:rPr lang="en-US" sz="4800" dirty="0">
                <a:solidFill>
                  <a:srgbClr val="7030A0"/>
                </a:solidFill>
              </a:rPr>
              <a:t>Women “Health and Fitness 360”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2AC37-4E72-472A-ABED-9B40CCE1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04"/>
            <a:ext cx="9144000" cy="3272577"/>
          </a:xfrm>
        </p:spPr>
        <p:txBody>
          <a:bodyPr>
            <a:normAutofit/>
          </a:bodyPr>
          <a:lstStyle/>
          <a:p>
            <a:r>
              <a:rPr lang="en-US" dirty="0"/>
              <a:t>(https://womenhealth360.herokuapp.com)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Debarshiya Chandra</a:t>
            </a:r>
          </a:p>
          <a:p>
            <a:r>
              <a:rPr lang="en-US" dirty="0"/>
              <a:t>Vellore Institute of Technology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debarshiya@gmail.com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0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ABA82-FAFB-4C46-9014-7A4F77FE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9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15FDB-8AEE-4D41-AE9A-83AF6640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5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28BB-8EB3-4480-91E1-9B0F5693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tasks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2A25-45F1-47C5-85F8-F97B6C6E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6398"/>
          </a:xfrm>
        </p:spPr>
        <p:txBody>
          <a:bodyPr/>
          <a:lstStyle/>
          <a:p>
            <a:r>
              <a:rPr lang="en-US" dirty="0"/>
              <a:t>A login page should be created to personalize the web application. At present, a Home page has been implemented. However, the Home page should appear after Login.</a:t>
            </a:r>
          </a:p>
          <a:p>
            <a:r>
              <a:rPr lang="en-US" dirty="0"/>
              <a:t>In workout routine section, more exercises should be added specifically related to women health. Also, the user should have the flexibility to add new type of exercise.</a:t>
            </a:r>
          </a:p>
          <a:p>
            <a:r>
              <a:rPr lang="en-US" dirty="0"/>
              <a:t>For other sections, the relevant pages have to be linked similar to the workout routine section.</a:t>
            </a:r>
          </a:p>
          <a:p>
            <a:r>
              <a:rPr lang="en-US" dirty="0"/>
              <a:t>Machine Learning can be used for better predictions of Health Alerts.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8E8E-1500-47AE-B6AD-D1C0C5D7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792" y="2766218"/>
            <a:ext cx="3382391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570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3C5E-5213-4161-AD12-82500770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this application necessary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FAB7-3031-4CDA-A9EA-19CDB6FC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9505" cy="4667251"/>
          </a:xfrm>
        </p:spPr>
        <p:txBody>
          <a:bodyPr>
            <a:normAutofit/>
          </a:bodyPr>
          <a:lstStyle/>
          <a:p>
            <a:r>
              <a:rPr lang="en-US" dirty="0"/>
              <a:t>In this fast moving world, health tends to take a back seat for most people.</a:t>
            </a:r>
          </a:p>
          <a:p>
            <a:r>
              <a:rPr lang="en-US" dirty="0"/>
              <a:t>People struggle to keep a track of their health due to busy lifestyle.</a:t>
            </a:r>
          </a:p>
          <a:p>
            <a:r>
              <a:rPr lang="en-US" dirty="0"/>
              <a:t>Women also have specific health requirements which are usually neglected due to their work and lifestyle.</a:t>
            </a:r>
          </a:p>
          <a:p>
            <a:r>
              <a:rPr lang="en-US" dirty="0"/>
              <a:t>This web application would help women in tracking all their health and wellness requirements at one place.</a:t>
            </a:r>
          </a:p>
          <a:p>
            <a:r>
              <a:rPr lang="en-US" dirty="0"/>
              <a:t>It would also be very helpful for women to maintain a healthy lifestyle by regularly monitoring their health parameters, medications, workout routine and diet.</a:t>
            </a:r>
          </a:p>
        </p:txBody>
      </p:sp>
    </p:spTree>
    <p:extLst>
      <p:ext uri="{BB962C8B-B14F-4D97-AF65-F5344CB8AC3E}">
        <p14:creationId xmlns:p14="http://schemas.microsoft.com/office/powerpoint/2010/main" val="273636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0B45-8A64-44B4-9DF1-476AF78F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Salient Features in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B6A6-0B88-4BF2-A786-0F627601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3"/>
            <a:ext cx="10515600" cy="4351338"/>
          </a:xfrm>
        </p:spPr>
        <p:txBody>
          <a:bodyPr/>
          <a:lstStyle/>
          <a:p>
            <a:r>
              <a:rPr lang="en-US" dirty="0"/>
              <a:t>Workout Routine</a:t>
            </a:r>
          </a:p>
          <a:p>
            <a:r>
              <a:rPr lang="en-US" dirty="0"/>
              <a:t>Exercise Statistics</a:t>
            </a:r>
          </a:p>
          <a:p>
            <a:r>
              <a:rPr lang="en-US" dirty="0"/>
              <a:t>Health Parameters</a:t>
            </a:r>
          </a:p>
          <a:p>
            <a:r>
              <a:rPr lang="en-US" dirty="0"/>
              <a:t>Wellness Planner</a:t>
            </a:r>
          </a:p>
          <a:p>
            <a:r>
              <a:rPr lang="en-US" dirty="0"/>
              <a:t>Health Alert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Discussions section</a:t>
            </a:r>
          </a:p>
        </p:txBody>
      </p:sp>
    </p:spTree>
    <p:extLst>
      <p:ext uri="{BB962C8B-B14F-4D97-AF65-F5344CB8AC3E}">
        <p14:creationId xmlns:p14="http://schemas.microsoft.com/office/powerpoint/2010/main" val="3831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3639-F31A-49E5-A857-E0DCA67C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9709"/>
            <a:ext cx="9144000" cy="9372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Women Health 360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44BA4-8185-40AB-8DE9-A267473C2264}"/>
              </a:ext>
            </a:extLst>
          </p:cNvPr>
          <p:cNvSpPr/>
          <p:nvPr/>
        </p:nvSpPr>
        <p:spPr>
          <a:xfrm>
            <a:off x="1136343" y="1775534"/>
            <a:ext cx="3124939" cy="1384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Workout Routine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436E4-FD65-4847-9230-770D0EF59FC0}"/>
              </a:ext>
            </a:extLst>
          </p:cNvPr>
          <p:cNvSpPr/>
          <p:nvPr/>
        </p:nvSpPr>
        <p:spPr>
          <a:xfrm>
            <a:off x="1136343" y="3524435"/>
            <a:ext cx="3124939" cy="1384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Health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D9F11-FE0F-4C54-9912-EB5BB54567F5}"/>
              </a:ext>
            </a:extLst>
          </p:cNvPr>
          <p:cNvSpPr/>
          <p:nvPr/>
        </p:nvSpPr>
        <p:spPr>
          <a:xfrm>
            <a:off x="6095999" y="3519999"/>
            <a:ext cx="4196177" cy="1384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Health Alert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45037-C0D3-4BD8-A75E-03D190BAA8FA}"/>
              </a:ext>
            </a:extLst>
          </p:cNvPr>
          <p:cNvSpPr/>
          <p:nvPr/>
        </p:nvSpPr>
        <p:spPr>
          <a:xfrm>
            <a:off x="4927104" y="5273336"/>
            <a:ext cx="6533966" cy="1384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Discussions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3102E-8E52-4404-AA24-F476EF6B50E3}"/>
              </a:ext>
            </a:extLst>
          </p:cNvPr>
          <p:cNvSpPr/>
          <p:nvPr/>
        </p:nvSpPr>
        <p:spPr>
          <a:xfrm>
            <a:off x="1136342" y="5273336"/>
            <a:ext cx="3124939" cy="1384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9058D-8F32-4A8B-B81F-967CE92FF819}"/>
              </a:ext>
            </a:extLst>
          </p:cNvPr>
          <p:cNvSpPr/>
          <p:nvPr/>
        </p:nvSpPr>
        <p:spPr>
          <a:xfrm>
            <a:off x="6096000" y="1766662"/>
            <a:ext cx="4196177" cy="13849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Wellness Planner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B6871-184E-4C55-9EFC-A548AD64F199}"/>
              </a:ext>
            </a:extLst>
          </p:cNvPr>
          <p:cNvSpPr/>
          <p:nvPr/>
        </p:nvSpPr>
        <p:spPr>
          <a:xfrm>
            <a:off x="0" y="0"/>
            <a:ext cx="12192000" cy="7190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Exercise Statistics								        	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3DFAC9-000F-4E7D-9CBF-8DD1454CD702}"/>
              </a:ext>
            </a:extLst>
          </p:cNvPr>
          <p:cNvSpPr/>
          <p:nvPr/>
        </p:nvSpPr>
        <p:spPr>
          <a:xfrm>
            <a:off x="10750858" y="176898"/>
            <a:ext cx="1180730" cy="3684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Logout </a:t>
            </a:r>
          </a:p>
        </p:txBody>
      </p:sp>
      <p:pic>
        <p:nvPicPr>
          <p:cNvPr id="12" name="Picture 2" descr="Image result for logout button">
            <a:extLst>
              <a:ext uri="{FF2B5EF4-FFF2-40B4-BE49-F238E27FC236}">
                <a16:creationId xmlns:a16="http://schemas.microsoft.com/office/drawing/2014/main" id="{DD66A1C7-32DA-4E17-8839-BFA1F7FE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701" y="235263"/>
            <a:ext cx="260991" cy="2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0CFA7D-9896-476A-95D9-C414FBC7A82E}"/>
              </a:ext>
            </a:extLst>
          </p:cNvPr>
          <p:cNvSpPr/>
          <p:nvPr/>
        </p:nvSpPr>
        <p:spPr>
          <a:xfrm>
            <a:off x="8930936" y="178372"/>
            <a:ext cx="1714862" cy="3684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 </a:t>
            </a:r>
          </a:p>
        </p:txBody>
      </p:sp>
    </p:spTree>
    <p:extLst>
      <p:ext uri="{BB962C8B-B14F-4D97-AF65-F5344CB8AC3E}">
        <p14:creationId xmlns:p14="http://schemas.microsoft.com/office/powerpoint/2010/main" val="23088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E54-145A-41AB-9F3A-7D251426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Details of 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1247-B8DB-4DED-9DED-45D1695A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Workout Routine:</a:t>
            </a:r>
          </a:p>
          <a:p>
            <a:pPr lvl="1"/>
            <a:r>
              <a:rPr lang="en-US" sz="2800" dirty="0"/>
              <a:t>This feature will allow the user to lodge their workout details.</a:t>
            </a:r>
          </a:p>
          <a:p>
            <a:pPr lvl="1"/>
            <a:r>
              <a:rPr lang="en-US" sz="2800" dirty="0"/>
              <a:t>They can choose the type of exercise and enter details about regarding the duration, intensity etc. of the workout.</a:t>
            </a:r>
          </a:p>
          <a:p>
            <a:r>
              <a:rPr lang="en-US" sz="3200" dirty="0"/>
              <a:t>Exercise Statistics:</a:t>
            </a:r>
          </a:p>
          <a:p>
            <a:pPr lvl="1"/>
            <a:r>
              <a:rPr lang="en-US" sz="2800" dirty="0"/>
              <a:t>The exercise details entered in the workout routine section will be used for analysis and displayed to the user. </a:t>
            </a:r>
          </a:p>
          <a:p>
            <a:pPr lvl="1"/>
            <a:r>
              <a:rPr lang="en-US" sz="2800" dirty="0"/>
              <a:t>This analysis will also be used to suggest specific workouts and diet according to the need of the user. </a:t>
            </a:r>
          </a:p>
        </p:txBody>
      </p:sp>
    </p:spTree>
    <p:extLst>
      <p:ext uri="{BB962C8B-B14F-4D97-AF65-F5344CB8AC3E}">
        <p14:creationId xmlns:p14="http://schemas.microsoft.com/office/powerpoint/2010/main" val="340410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6464-E13C-4574-8AFD-777AABE1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3"/>
            <a:ext cx="10515600" cy="5466749"/>
          </a:xfrm>
        </p:spPr>
        <p:txBody>
          <a:bodyPr>
            <a:normAutofit/>
          </a:bodyPr>
          <a:lstStyle/>
          <a:p>
            <a:r>
              <a:rPr lang="en-US" sz="3200" dirty="0"/>
              <a:t>Health Parameters:</a:t>
            </a:r>
          </a:p>
          <a:p>
            <a:pPr lvl="1"/>
            <a:r>
              <a:rPr lang="en-US" sz="2800" dirty="0"/>
              <a:t>The user can enter various health parameters like height, weight, blood pressure, blood sugar and menstruation cycle related details.</a:t>
            </a:r>
          </a:p>
          <a:p>
            <a:pPr lvl="1"/>
            <a:r>
              <a:rPr lang="en-US" sz="2800" dirty="0"/>
              <a:t> This feature would help them monitor these parameters as well.</a:t>
            </a:r>
          </a:p>
          <a:p>
            <a:r>
              <a:rPr lang="en-US" sz="3200" dirty="0"/>
              <a:t>Wellness Planner:</a:t>
            </a:r>
          </a:p>
          <a:p>
            <a:pPr lvl="1"/>
            <a:r>
              <a:rPr lang="en-US" sz="2800" dirty="0"/>
              <a:t>This feature would allow user to lodge their medications, dietary plans, medical history like blood tests schedule, routine checkup schedule etc.</a:t>
            </a:r>
            <a:endParaRPr lang="en-US" sz="3200" dirty="0"/>
          </a:p>
          <a:p>
            <a:pPr lvl="1"/>
            <a:r>
              <a:rPr lang="en-US" sz="2800" dirty="0"/>
              <a:t>It would help the user to plan their schedule efficiently and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20045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BF13-E293-4D2B-9FBB-115B2069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2"/>
            <a:ext cx="10515600" cy="6294262"/>
          </a:xfrm>
        </p:spPr>
        <p:txBody>
          <a:bodyPr>
            <a:normAutofit/>
          </a:bodyPr>
          <a:lstStyle/>
          <a:p>
            <a:r>
              <a:rPr lang="en-US" sz="3200" dirty="0"/>
              <a:t>Health Alert:</a:t>
            </a:r>
          </a:p>
          <a:p>
            <a:pPr lvl="1"/>
            <a:r>
              <a:rPr lang="en-US" sz="2800" dirty="0"/>
              <a:t>The user will get regular alert to help them follow the Wellness Planner efficiently.</a:t>
            </a:r>
          </a:p>
          <a:p>
            <a:pPr lvl="1"/>
            <a:r>
              <a:rPr lang="en-US" sz="2800" dirty="0"/>
              <a:t>The information collected in various sections will also be analyzed and the user will be alerted of their health conditions and possible health complications.</a:t>
            </a:r>
          </a:p>
          <a:p>
            <a:pPr lvl="1"/>
            <a:r>
              <a:rPr lang="en-US" sz="2800" dirty="0"/>
              <a:t>The user will also be informed of the medical experts they can contact for any health conditions.</a:t>
            </a:r>
          </a:p>
          <a:p>
            <a:r>
              <a:rPr lang="en-US" sz="3200" dirty="0"/>
              <a:t>Resources:</a:t>
            </a:r>
          </a:p>
          <a:p>
            <a:pPr lvl="1"/>
            <a:r>
              <a:rPr lang="en-US" sz="2800" dirty="0"/>
              <a:t>The user will have access to various health and wellness articles and blogs.</a:t>
            </a:r>
          </a:p>
          <a:p>
            <a:r>
              <a:rPr lang="en-US" sz="3200" dirty="0"/>
              <a:t>Discussions:</a:t>
            </a:r>
          </a:p>
          <a:p>
            <a:pPr lvl="1"/>
            <a:r>
              <a:rPr lang="en-US" sz="2800" dirty="0"/>
              <a:t>The users will have an opportunity to connect with other users to and have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256009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7FA88-26DE-4559-9CDC-D96CF2E4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C4BB7-4FFF-4D87-9413-DD7299B3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6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Engage - WIT Hackathon Women “Health and Fitness 360” App</vt:lpstr>
      <vt:lpstr>Why is this application necessary today?</vt:lpstr>
      <vt:lpstr>Salient Features in this Application</vt:lpstr>
      <vt:lpstr>Women Health 360</vt:lpstr>
      <vt:lpstr>Details of the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Planned tasks to be implemented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Health and Wellness</dc:title>
  <dc:creator>Debarshiya Chandra</dc:creator>
  <cp:lastModifiedBy>Debarshiya Chandra</cp:lastModifiedBy>
  <cp:revision>45</cp:revision>
  <dcterms:created xsi:type="dcterms:W3CDTF">2021-02-11T05:50:55Z</dcterms:created>
  <dcterms:modified xsi:type="dcterms:W3CDTF">2021-02-12T13:48:47Z</dcterms:modified>
</cp:coreProperties>
</file>