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41315" y="3322955"/>
            <a:ext cx="4950460" cy="2619375"/>
          </a:xfrm>
        </p:spPr>
        <p:txBody>
          <a:bodyPr>
            <a:normAutofit/>
          </a:bodyPr>
          <a:p>
            <a:pPr algn="l"/>
            <a:r>
              <a:rPr lang="en-IN" alt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PRESENTED BY:</a:t>
            </a:r>
            <a:br>
              <a:rPr lang="en-IN" alt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alt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DEBASHIS GARAI</a:t>
            </a:r>
            <a:br>
              <a:rPr lang="en-IN" alt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altLang="en-US" sz="3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UID - 18BCS6054</a:t>
            </a:r>
            <a:endParaRPr lang="en-IN" altLang="en-US" sz="3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405" y="582295"/>
            <a:ext cx="1134808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MULTIPLE LINEAR REGRESSION (MLR)</a:t>
            </a:r>
            <a:endParaRPr lang="en-I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7: Model Evaluation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A scatterplot is being plotted in order to show the variance of the y_test and y_pred values.</a:t>
            </a:r>
            <a:endParaRPr lang="en-IN" altLang="en-US" sz="2000"/>
          </a:p>
          <a:p>
            <a:r>
              <a:rPr lang="en-IN" altLang="en-US" sz="2000"/>
              <a:t>The final R-squared value is 0.</a:t>
            </a:r>
            <a:r>
              <a:rPr lang="en-US" altLang="en-IN" sz="2000"/>
              <a:t>486</a:t>
            </a:r>
            <a:r>
              <a:rPr lang="en-IN" altLang="en-US" sz="2000"/>
              <a:t>.</a:t>
            </a:r>
            <a:endParaRPr lang="en-IN" altLang="en-US" sz="20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8605" y="2031365"/>
            <a:ext cx="454152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753110" y="2829560"/>
            <a:ext cx="126123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IN" altLang="en-US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330" y="783590"/>
            <a:ext cx="10972800" cy="582613"/>
          </a:xfrm>
        </p:spPr>
        <p:txBody>
          <a:bodyPr/>
          <a:p>
            <a:r>
              <a:rPr lang="en-IN" altLang="en-US" sz="4800" b="1" u="sng"/>
              <a:t>Practical 1 and 2 (Case Study)</a:t>
            </a:r>
            <a:endParaRPr lang="en-IN" altLang="en-US" sz="4800" b="1" u="sn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330" y="1906270"/>
            <a:ext cx="10972800" cy="4953000"/>
          </a:xfrm>
        </p:spPr>
        <p:txBody>
          <a:bodyPr/>
          <a:p>
            <a:pPr marL="0" indent="0">
              <a:buNone/>
            </a:pP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/>
              <a:t>DESCRIPTION: Predict cancer mortality rates for US counties.</a:t>
            </a:r>
            <a:endParaRPr lang="en-IN" altLang="en-US" sz="2800"/>
          </a:p>
          <a:p>
            <a:endParaRPr lang="en-IN" altLang="en-US" sz="2800"/>
          </a:p>
          <a:p>
            <a:pPr marL="0" indent="0">
              <a:buNone/>
            </a:pPr>
            <a:endParaRPr lang="en-IN" altLang="en-US" sz="2800"/>
          </a:p>
          <a:p>
            <a:r>
              <a:rPr lang="en-IN" altLang="en-US" sz="2800"/>
              <a:t>YOUR TASK: Build a multivariate Ordinary Least Squares regression model to predict "TARGET_deathRate" </a:t>
            </a:r>
            <a:endParaRPr lang="en-I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Subtitle 5"/>
          <p:cNvSpPr>
            <a:spLocks noGrp="1" noChangeArrowheads="1"/>
          </p:cNvSpPr>
          <p:nvPr>
            <p:ph type="subTitle" idx="1"/>
          </p:nvPr>
        </p:nvSpPr>
        <p:spPr>
          <a:xfrm>
            <a:off x="5956935" y="1816735"/>
            <a:ext cx="6007735" cy="3441700"/>
          </a:xfrm>
        </p:spPr>
        <p:txBody>
          <a:bodyPr/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 Reading and understanding the data.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 Data Visualisation.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 Splitting into training and testing sets.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4. Building the model.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5. Residual analysis of the train data.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6. Making Predictions.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I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7. Model Evaluation.</a:t>
            </a:r>
            <a:endParaRPr lang="en-I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245" y="329565"/>
            <a:ext cx="89706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STEPS FOLLOWED:</a:t>
            </a:r>
            <a:endParaRPr lang="en-IN" altLang="en-US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1: Reading and Understanding Data</a:t>
            </a:r>
            <a:endParaRPr lang="en-IN" alt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The following tasks are performed:</a:t>
            </a:r>
            <a:endParaRPr lang="en-IN" altLang="en-US" sz="2000"/>
          </a:p>
          <a:p>
            <a:r>
              <a:rPr lang="en-IN" altLang="en-US" sz="2000"/>
              <a:t>Importing all the necessary libraries and warnings.</a:t>
            </a:r>
            <a:endParaRPr lang="en-IN" altLang="en-US" sz="2000"/>
          </a:p>
          <a:p>
            <a:r>
              <a:rPr lang="en-IN" altLang="en-US" sz="2000"/>
              <a:t>Reading the .csv file.</a:t>
            </a:r>
            <a:endParaRPr lang="en-IN" altLang="en-US" sz="2000"/>
          </a:p>
          <a:p>
            <a:r>
              <a:rPr lang="en-IN" altLang="en-US" sz="2000"/>
              <a:t>Checking the head count, information on the basis of ehich the columns need to be dropped.</a:t>
            </a:r>
            <a:endParaRPr lang="en-IN" altLang="en-US" sz="2000"/>
          </a:p>
          <a:p>
            <a:r>
              <a:rPr lang="en-IN" altLang="en-US" sz="2000"/>
              <a:t>Dropping the non - required columns for bettre analysis.</a:t>
            </a:r>
            <a:endParaRPr lang="en-IN" altLang="en-US" sz="2000"/>
          </a:p>
          <a:p>
            <a:r>
              <a:rPr lang="en-IN" altLang="en-US" sz="2000"/>
              <a:t>Calculating the correlation values for the specific columns.</a:t>
            </a:r>
            <a:endParaRPr lang="en-IN" altLang="en-US" sz="2000"/>
          </a:p>
          <a:p>
            <a:endParaRPr lang="en-IN" alt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5560" y="1174750"/>
            <a:ext cx="463296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5007610"/>
            <a:ext cx="9975850" cy="1358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2: Data Visualisation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761220" cy="4953000"/>
          </a:xfrm>
        </p:spPr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Visualise with the help of heat map and pairplot to find the types of variables present in the dataset.</a:t>
            </a:r>
            <a:endParaRPr lang="en-IN" alt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976880"/>
            <a:ext cx="5384800" cy="3150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2976880"/>
            <a:ext cx="5374640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3: Training and Testing sets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Using train_test_split of sklearn.model_selection library the dataset is divided into training and testing sets</a:t>
            </a:r>
            <a:endParaRPr lang="en-IN" altLang="en-US" sz="2000"/>
          </a:p>
          <a:p>
            <a:r>
              <a:rPr lang="en-IN" altLang="en-US" sz="2000"/>
              <a:t>Training is done using RFE(Recursive feature elimination) in which it selects features recursively by considering smaller set of features.  </a:t>
            </a:r>
            <a:endParaRPr lang="en-IN" altLang="en-US" sz="2000"/>
          </a:p>
          <a:p>
            <a:pPr marL="0" indent="0">
              <a:buNone/>
            </a:pPr>
            <a:endParaRPr lang="en-IN" alt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4043045"/>
            <a:ext cx="5250180" cy="2346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20" y="2656205"/>
            <a:ext cx="528383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4: Building the model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A new df x_rfe is created in which the trained data is being transferred. The obtained R-squared value is 0.</a:t>
            </a:r>
            <a:r>
              <a:rPr lang="en-US" altLang="en-IN" sz="2000"/>
              <a:t>490</a:t>
            </a:r>
            <a:r>
              <a:rPr lang="en-IN" altLang="en-US" sz="2000"/>
              <a:t>.</a:t>
            </a:r>
            <a:endParaRPr lang="en-IN" altLang="en-US" sz="2000"/>
          </a:p>
          <a:p>
            <a:r>
              <a:rPr lang="en-IN" altLang="en-US" sz="2000"/>
              <a:t>After removing the columns where the p&gt;|t| value is greater than 0.050 the R-squared value is 0.</a:t>
            </a:r>
            <a:r>
              <a:rPr lang="en-US" altLang="en-IN" sz="2000"/>
              <a:t>486</a:t>
            </a:r>
            <a:r>
              <a:rPr lang="en-IN" altLang="en-US" sz="2000"/>
              <a:t>.</a:t>
            </a:r>
            <a:endParaRPr lang="en-IN" altLang="en-US" sz="2000"/>
          </a:p>
          <a:p>
            <a:r>
              <a:rPr lang="en-IN" altLang="en-US" sz="2000"/>
              <a:t>The R-squared value is obtained after running RFE for 22 output variables.</a:t>
            </a:r>
            <a:endParaRPr lang="en-IN" alt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174750"/>
            <a:ext cx="5384800" cy="282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4106545"/>
            <a:ext cx="5385435" cy="2455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5: Residual Analysis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A histogram for the </a:t>
            </a:r>
            <a:r>
              <a:rPr lang="en-IN" altLang="en-US" sz="2000" b="1"/>
              <a:t>error terms </a:t>
            </a:r>
            <a:r>
              <a:rPr lang="en-IN" altLang="en-US" sz="2000"/>
              <a:t>is plotted by the use of sns.distplot((y_train - y_train_deathrate), bins=20), where y_train is the trained set and y_train_deathrate is the predicted set after dropping specific columns.</a:t>
            </a:r>
            <a:endParaRPr lang="en-IN" altLang="en-US" sz="20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1639570"/>
            <a:ext cx="529590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STEP 6: Making Predictions</a:t>
            </a:r>
            <a:endParaRPr lang="en-IN" altLang="en-US" b="1" u="sng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24060" cy="1600200"/>
          </a:xfrm>
        </p:spPr>
        <p:txBody>
          <a:bodyPr/>
          <a:p>
            <a:pPr marL="0" indent="0">
              <a:buNone/>
            </a:pPr>
            <a:r>
              <a:rPr lang="en-IN" altLang="en-US" sz="2000"/>
              <a:t>The tasks performed are:</a:t>
            </a:r>
            <a:endParaRPr lang="en-IN" altLang="en-US" sz="2000"/>
          </a:p>
          <a:p>
            <a:r>
              <a:rPr lang="en-IN" altLang="en-US" sz="2000"/>
              <a:t>Splitting into x_test and y_test</a:t>
            </a:r>
            <a:endParaRPr lang="en-IN" altLang="en-US" sz="2000"/>
          </a:p>
          <a:p>
            <a:r>
              <a:rPr lang="en-IN" altLang="en-US" sz="2000"/>
              <a:t>New df is formed named x_test_1 by dropping 'TARGET_deathRate' from x_test</a:t>
            </a:r>
            <a:endParaRPr lang="en-IN" altLang="en-US" sz="2000"/>
          </a:p>
          <a:p>
            <a:r>
              <a:rPr lang="en-IN" altLang="en-US" sz="2000"/>
              <a:t>y_pred is declared to handle the predictions.</a:t>
            </a:r>
            <a:endParaRPr lang="en-IN" altLang="en-US" sz="200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03600" y="2913380"/>
            <a:ext cx="5384800" cy="3202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PRESENTED BY:      DEBASHIS GARAI      UID - 18BCS6054</vt:lpstr>
      <vt:lpstr>Practical 1 and 2 (Case Study)</vt:lpstr>
      <vt:lpstr>PowerPoint 演示文稿</vt:lpstr>
      <vt:lpstr>STEP 1: Reading and Understanding Data</vt:lpstr>
      <vt:lpstr>STEP 2: Data Visualisation</vt:lpstr>
      <vt:lpstr>STEP 3: Training and Testing sets</vt:lpstr>
      <vt:lpstr>STEP 4: Building the model</vt:lpstr>
      <vt:lpstr>STEP 5: Residual Analysis</vt:lpstr>
      <vt:lpstr>STEP 6: Making Predictions</vt:lpstr>
      <vt:lpstr>STEP 7: Model Evaluation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    DEBASHIS GARAI      UID - 18BCS6054</dc:title>
  <dc:creator>D4DDY</dc:creator>
  <cp:lastModifiedBy>D4DDY</cp:lastModifiedBy>
  <cp:revision>3</cp:revision>
  <dcterms:created xsi:type="dcterms:W3CDTF">2020-08-12T17:47:00Z</dcterms:created>
  <dcterms:modified xsi:type="dcterms:W3CDTF">2020-08-19T17:19:42Z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