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7.jpeg" ContentType="image/jpeg"/>
  <Override PartName="/ppt/media/image5.jpeg" ContentType="image/jpeg"/>
  <Override PartName="/ppt/media/image8.jpeg" ContentType="image/jpeg"/>
  <Override PartName="/ppt/media/image1.png" ContentType="image/png"/>
  <Override PartName="/ppt/media/image2.png" ContentType="image/png"/>
  <Override PartName="/ppt/media/image3.png" ContentType="image/png"/>
  <Override PartName="/ppt/media/image6.jpeg" ContentType="image/jpeg"/>
  <Override PartName="/ppt/media/image4.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49" name="PlaceHolder 2"/>
          <p:cNvSpPr>
            <a:spLocks noGrp="1"/>
          </p:cNvSpPr>
          <p:nvPr>
            <p:ph type="body"/>
          </p:nvPr>
        </p:nvSpPr>
        <p:spPr>
          <a:xfrm>
            <a:off x="457200" y="160020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50" name="PlaceHolder 3"/>
          <p:cNvSpPr>
            <a:spLocks noGrp="1"/>
          </p:cNvSpPr>
          <p:nvPr>
            <p:ph type="body"/>
          </p:nvPr>
        </p:nvSpPr>
        <p:spPr>
          <a:xfrm>
            <a:off x="457200" y="414612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52"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53"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54" name="PlaceHolder 4"/>
          <p:cNvSpPr>
            <a:spLocks noGrp="1"/>
          </p:cNvSpPr>
          <p:nvPr>
            <p:ph type="body"/>
          </p:nvPr>
        </p:nvSpPr>
        <p:spPr>
          <a:xfrm>
            <a:off x="428364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55" name="PlaceHolder 5"/>
          <p:cNvSpPr>
            <a:spLocks noGrp="1"/>
          </p:cNvSpPr>
          <p:nvPr>
            <p:ph type="body"/>
          </p:nvPr>
        </p:nvSpPr>
        <p:spPr>
          <a:xfrm>
            <a:off x="45720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57" name="PlaceHolder 2"/>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58" name="PlaceHolder 3"/>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pic>
        <p:nvPicPr>
          <p:cNvPr id="59" name="" descr=""/>
          <p:cNvPicPr/>
          <p:nvPr/>
        </p:nvPicPr>
        <p:blipFill>
          <a:blip r:embed="rId2"/>
          <a:stretch/>
        </p:blipFill>
        <p:spPr>
          <a:xfrm>
            <a:off x="1136880" y="1599840"/>
            <a:ext cx="6107760" cy="4873320"/>
          </a:xfrm>
          <a:prstGeom prst="rect">
            <a:avLst/>
          </a:prstGeom>
          <a:ln>
            <a:noFill/>
          </a:ln>
        </p:spPr>
      </p:pic>
      <p:pic>
        <p:nvPicPr>
          <p:cNvPr id="60" name="" descr=""/>
          <p:cNvPicPr/>
          <p:nvPr/>
        </p:nvPicPr>
        <p:blipFill>
          <a:blip r:embed="rId3"/>
          <a:stretch/>
        </p:blipFill>
        <p:spPr>
          <a:xfrm>
            <a:off x="1136880" y="1599840"/>
            <a:ext cx="6107760" cy="48733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73" name="PlaceHolder 2"/>
          <p:cNvSpPr>
            <a:spLocks noGrp="1"/>
          </p:cNvSpPr>
          <p:nvPr>
            <p:ph type="subTitle"/>
          </p:nvPr>
        </p:nvSpPr>
        <p:spPr>
          <a:xfrm>
            <a:off x="457200" y="1600200"/>
            <a:ext cx="7467120" cy="48733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75" name="PlaceHolder 2"/>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77" name="PlaceHolder 2"/>
          <p:cNvSpPr>
            <a:spLocks noGrp="1"/>
          </p:cNvSpPr>
          <p:nvPr>
            <p:ph type="body"/>
          </p:nvPr>
        </p:nvSpPr>
        <p:spPr>
          <a:xfrm>
            <a:off x="45720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78" name="PlaceHolder 3"/>
          <p:cNvSpPr>
            <a:spLocks noGrp="1"/>
          </p:cNvSpPr>
          <p:nvPr>
            <p:ph type="body"/>
          </p:nvPr>
        </p:nvSpPr>
        <p:spPr>
          <a:xfrm>
            <a:off x="428364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0" name="PlaceHolder 1"/>
          <p:cNvSpPr>
            <a:spLocks noGrp="1"/>
          </p:cNvSpPr>
          <p:nvPr>
            <p:ph type="subTitle"/>
          </p:nvPr>
        </p:nvSpPr>
        <p:spPr>
          <a:xfrm>
            <a:off x="457200" y="274680"/>
            <a:ext cx="7467120" cy="5297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82"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83" name="PlaceHolder 3"/>
          <p:cNvSpPr>
            <a:spLocks noGrp="1"/>
          </p:cNvSpPr>
          <p:nvPr>
            <p:ph type="body"/>
          </p:nvPr>
        </p:nvSpPr>
        <p:spPr>
          <a:xfrm>
            <a:off x="45720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84" name="PlaceHolder 4"/>
          <p:cNvSpPr>
            <a:spLocks noGrp="1"/>
          </p:cNvSpPr>
          <p:nvPr>
            <p:ph type="body"/>
          </p:nvPr>
        </p:nvSpPr>
        <p:spPr>
          <a:xfrm>
            <a:off x="428364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28" name="PlaceHolder 2"/>
          <p:cNvSpPr>
            <a:spLocks noGrp="1"/>
          </p:cNvSpPr>
          <p:nvPr>
            <p:ph type="subTitle"/>
          </p:nvPr>
        </p:nvSpPr>
        <p:spPr>
          <a:xfrm>
            <a:off x="457200" y="1600200"/>
            <a:ext cx="7467120" cy="48733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86" name="PlaceHolder 2"/>
          <p:cNvSpPr>
            <a:spLocks noGrp="1"/>
          </p:cNvSpPr>
          <p:nvPr>
            <p:ph type="body"/>
          </p:nvPr>
        </p:nvSpPr>
        <p:spPr>
          <a:xfrm>
            <a:off x="45720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87"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88" name="PlaceHolder 4"/>
          <p:cNvSpPr>
            <a:spLocks noGrp="1"/>
          </p:cNvSpPr>
          <p:nvPr>
            <p:ph type="body"/>
          </p:nvPr>
        </p:nvSpPr>
        <p:spPr>
          <a:xfrm>
            <a:off x="428364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90"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91"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92" name="PlaceHolder 4"/>
          <p:cNvSpPr>
            <a:spLocks noGrp="1"/>
          </p:cNvSpPr>
          <p:nvPr>
            <p:ph type="body"/>
          </p:nvPr>
        </p:nvSpPr>
        <p:spPr>
          <a:xfrm>
            <a:off x="457200" y="414612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94" name="PlaceHolder 2"/>
          <p:cNvSpPr>
            <a:spLocks noGrp="1"/>
          </p:cNvSpPr>
          <p:nvPr>
            <p:ph type="body"/>
          </p:nvPr>
        </p:nvSpPr>
        <p:spPr>
          <a:xfrm>
            <a:off x="457200" y="160020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95" name="PlaceHolder 3"/>
          <p:cNvSpPr>
            <a:spLocks noGrp="1"/>
          </p:cNvSpPr>
          <p:nvPr>
            <p:ph type="body"/>
          </p:nvPr>
        </p:nvSpPr>
        <p:spPr>
          <a:xfrm>
            <a:off x="457200" y="414612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97"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98"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99" name="PlaceHolder 4"/>
          <p:cNvSpPr>
            <a:spLocks noGrp="1"/>
          </p:cNvSpPr>
          <p:nvPr>
            <p:ph type="body"/>
          </p:nvPr>
        </p:nvSpPr>
        <p:spPr>
          <a:xfrm>
            <a:off x="428364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00" name="PlaceHolder 5"/>
          <p:cNvSpPr>
            <a:spLocks noGrp="1"/>
          </p:cNvSpPr>
          <p:nvPr>
            <p:ph type="body"/>
          </p:nvPr>
        </p:nvSpPr>
        <p:spPr>
          <a:xfrm>
            <a:off x="45720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102" name="PlaceHolder 2"/>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03" name="PlaceHolder 3"/>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pic>
        <p:nvPicPr>
          <p:cNvPr id="104" name="" descr=""/>
          <p:cNvPicPr/>
          <p:nvPr/>
        </p:nvPicPr>
        <p:blipFill>
          <a:blip r:embed="rId2"/>
          <a:stretch/>
        </p:blipFill>
        <p:spPr>
          <a:xfrm>
            <a:off x="1136880" y="1599840"/>
            <a:ext cx="6107760" cy="4873320"/>
          </a:xfrm>
          <a:prstGeom prst="rect">
            <a:avLst/>
          </a:prstGeom>
          <a:ln>
            <a:noFill/>
          </a:ln>
        </p:spPr>
      </p:pic>
      <p:pic>
        <p:nvPicPr>
          <p:cNvPr id="105" name="" descr=""/>
          <p:cNvPicPr/>
          <p:nvPr/>
        </p:nvPicPr>
        <p:blipFill>
          <a:blip r:embed="rId3"/>
          <a:stretch/>
        </p:blipFill>
        <p:spPr>
          <a:xfrm>
            <a:off x="1136880" y="1599840"/>
            <a:ext cx="6107760" cy="487332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30" name="PlaceHolder 2"/>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32" name="PlaceHolder 2"/>
          <p:cNvSpPr>
            <a:spLocks noGrp="1"/>
          </p:cNvSpPr>
          <p:nvPr>
            <p:ph type="body"/>
          </p:nvPr>
        </p:nvSpPr>
        <p:spPr>
          <a:xfrm>
            <a:off x="45720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33" name="PlaceHolder 3"/>
          <p:cNvSpPr>
            <a:spLocks noGrp="1"/>
          </p:cNvSpPr>
          <p:nvPr>
            <p:ph type="body"/>
          </p:nvPr>
        </p:nvSpPr>
        <p:spPr>
          <a:xfrm>
            <a:off x="428364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457200" y="274680"/>
            <a:ext cx="7467120" cy="5297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37"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38" name="PlaceHolder 3"/>
          <p:cNvSpPr>
            <a:spLocks noGrp="1"/>
          </p:cNvSpPr>
          <p:nvPr>
            <p:ph type="body"/>
          </p:nvPr>
        </p:nvSpPr>
        <p:spPr>
          <a:xfrm>
            <a:off x="45720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39" name="PlaceHolder 4"/>
          <p:cNvSpPr>
            <a:spLocks noGrp="1"/>
          </p:cNvSpPr>
          <p:nvPr>
            <p:ph type="body"/>
          </p:nvPr>
        </p:nvSpPr>
        <p:spPr>
          <a:xfrm>
            <a:off x="428364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41" name="PlaceHolder 2"/>
          <p:cNvSpPr>
            <a:spLocks noGrp="1"/>
          </p:cNvSpPr>
          <p:nvPr>
            <p:ph type="body"/>
          </p:nvPr>
        </p:nvSpPr>
        <p:spPr>
          <a:xfrm>
            <a:off x="45720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42"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43" name="PlaceHolder 4"/>
          <p:cNvSpPr>
            <a:spLocks noGrp="1"/>
          </p:cNvSpPr>
          <p:nvPr>
            <p:ph type="body"/>
          </p:nvPr>
        </p:nvSpPr>
        <p:spPr>
          <a:xfrm>
            <a:off x="428364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45"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46"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47" name="PlaceHolder 4"/>
          <p:cNvSpPr>
            <a:spLocks noGrp="1"/>
          </p:cNvSpPr>
          <p:nvPr>
            <p:ph type="body"/>
          </p:nvPr>
        </p:nvSpPr>
        <p:spPr>
          <a:xfrm>
            <a:off x="457200" y="414612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8762760" y="0"/>
            <a:ext cx="360" cy="6858000"/>
          </a:xfrm>
          <a:prstGeom prst="line">
            <a:avLst/>
          </a:prstGeom>
          <a:ln w="38160">
            <a:solidFill>
              <a:schemeClr val="accent1">
                <a:tint val="60000"/>
                <a:alpha val="93000"/>
              </a:schemeClr>
            </a:solidFill>
            <a:round/>
          </a:ln>
        </p:spPr>
        <p:style>
          <a:lnRef idx="0"/>
          <a:fillRef idx="0"/>
          <a:effectRef idx="0"/>
          <a:fontRef idx="minor"/>
        </p:style>
      </p:sp>
      <p:sp>
        <p:nvSpPr>
          <p:cNvPr id="1" name="Line 2"/>
          <p:cNvSpPr/>
          <p:nvPr/>
        </p:nvSpPr>
        <p:spPr>
          <a:xfrm>
            <a:off x="75960" y="0"/>
            <a:ext cx="360" cy="6858000"/>
          </a:xfrm>
          <a:prstGeom prst="line">
            <a:avLst/>
          </a:prstGeom>
          <a:ln w="57240">
            <a:solidFill>
              <a:schemeClr val="accent1">
                <a:tint val="60000"/>
              </a:schemeClr>
            </a:solidFill>
            <a:round/>
          </a:ln>
        </p:spPr>
        <p:style>
          <a:lnRef idx="0"/>
          <a:fillRef idx="0"/>
          <a:effectRef idx="0"/>
          <a:fontRef idx="minor"/>
        </p:style>
      </p:sp>
      <p:sp>
        <p:nvSpPr>
          <p:cNvPr id="2" name="Line 3"/>
          <p:cNvSpPr/>
          <p:nvPr/>
        </p:nvSpPr>
        <p:spPr>
          <a:xfrm>
            <a:off x="8991360" y="0"/>
            <a:ext cx="360" cy="6858000"/>
          </a:xfrm>
          <a:prstGeom prst="line">
            <a:avLst/>
          </a:prstGeom>
          <a:ln w="19080">
            <a:solidFill>
              <a:schemeClr val="accent1"/>
            </a:solidFill>
            <a:round/>
          </a:ln>
        </p:spPr>
        <p:style>
          <a:lnRef idx="0"/>
          <a:fillRef idx="0"/>
          <a:effectRef idx="0"/>
          <a:fontRef idx="minor"/>
        </p:style>
      </p:sp>
      <p:sp>
        <p:nvSpPr>
          <p:cNvPr id="3" name="CustomShape 4" hidden="1"/>
          <p:cNvSpPr/>
          <p:nvPr/>
        </p:nvSpPr>
        <p:spPr>
          <a:xfrm>
            <a:off x="8839080" y="0"/>
            <a:ext cx="304560" cy="6857640"/>
          </a:xfrm>
          <a:prstGeom prst="rect">
            <a:avLst/>
          </a:prstGeom>
          <a:solidFill>
            <a:schemeClr val="accent1">
              <a:tint val="60000"/>
              <a:alpha val="87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Line 5"/>
          <p:cNvSpPr/>
          <p:nvPr/>
        </p:nvSpPr>
        <p:spPr>
          <a:xfrm>
            <a:off x="8915400" y="0"/>
            <a:ext cx="360" cy="6858000"/>
          </a:xfrm>
          <a:prstGeom prst="line">
            <a:avLst/>
          </a:prstGeom>
          <a:ln w="9360">
            <a:solidFill>
              <a:schemeClr val="accent1"/>
            </a:solidFill>
            <a:round/>
          </a:ln>
        </p:spPr>
        <p:style>
          <a:lnRef idx="0"/>
          <a:fillRef idx="0"/>
          <a:effectRef idx="0"/>
          <a:fontRef idx="minor"/>
        </p:style>
      </p:sp>
      <p:sp>
        <p:nvSpPr>
          <p:cNvPr id="5" name="CustomShape 6" hidden="1"/>
          <p:cNvSpPr/>
          <p:nvPr/>
        </p:nvSpPr>
        <p:spPr>
          <a:xfrm>
            <a:off x="8156520" y="5715000"/>
            <a:ext cx="548280" cy="548280"/>
          </a:xfrm>
          <a:prstGeom prst="ellipse">
            <a:avLst/>
          </a:prstGeom>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PlaceHolder 7"/>
          <p:cNvSpPr>
            <a:spLocks noGrp="1"/>
          </p:cNvSpPr>
          <p:nvPr>
            <p:ph type="title"/>
          </p:nvPr>
        </p:nvSpPr>
        <p:spPr>
          <a:xfrm>
            <a:off x="2286000" y="3124080"/>
            <a:ext cx="6171840" cy="1893960"/>
          </a:xfrm>
          <a:prstGeom prst="rect">
            <a:avLst/>
          </a:prstGeom>
        </p:spPr>
        <p:txBody>
          <a:bodyPr lIns="90000" rIns="90000" tIns="45000" bIns="45000" anchor="b"/>
          <a:p>
            <a:pPr>
              <a:lnSpc>
                <a:spcPct val="100000"/>
              </a:lnSpc>
            </a:pPr>
            <a:r>
              <a:rPr b="1" lang="en-US" sz="3000" spc="-1" strike="noStrike" cap="small">
                <a:solidFill>
                  <a:srgbClr val="575f6d"/>
                </a:solidFill>
                <a:uFill>
                  <a:solidFill>
                    <a:srgbClr val="ffffff"/>
                  </a:solidFill>
                </a:uFill>
                <a:latin typeface="Century Schoolbook"/>
              </a:rPr>
              <a:t>Click to edit Master title style</a:t>
            </a:r>
            <a:endParaRPr b="0" lang="en-US" sz="1800" spc="-1" strike="noStrike">
              <a:solidFill>
                <a:srgbClr val="000000"/>
              </a:solidFill>
              <a:uFill>
                <a:solidFill>
                  <a:srgbClr val="ffffff"/>
                </a:solidFill>
              </a:uFill>
              <a:latin typeface="Century Schoolbook"/>
            </a:endParaRPr>
          </a:p>
        </p:txBody>
      </p:sp>
      <p:sp>
        <p:nvSpPr>
          <p:cNvPr id="7" name="PlaceHolder 8"/>
          <p:cNvSpPr>
            <a:spLocks noGrp="1"/>
          </p:cNvSpPr>
          <p:nvPr>
            <p:ph type="dt"/>
          </p:nvPr>
        </p:nvSpPr>
        <p:spPr>
          <a:xfrm rot="5400000">
            <a:off x="7765200" y="1174320"/>
            <a:ext cx="2285640" cy="380520"/>
          </a:xfrm>
          <a:prstGeom prst="rect">
            <a:avLst/>
          </a:prstGeom>
        </p:spPr>
        <p:txBody>
          <a:bodyPr lIns="90000" rIns="90000" tIns="45000" bIns="45000" anchor="ctr"/>
          <a:p>
            <a:pPr algn="r">
              <a:lnSpc>
                <a:spcPct val="100000"/>
              </a:lnSpc>
            </a:pPr>
            <a:r>
              <a:rPr b="0" lang="en-IN" sz="1200" spc="-1" strike="noStrike">
                <a:solidFill>
                  <a:srgbClr val="575f6d"/>
                </a:solidFill>
                <a:uFill>
                  <a:solidFill>
                    <a:srgbClr val="ffffff"/>
                  </a:solidFill>
                </a:uFill>
                <a:latin typeface="Century Schoolbook"/>
              </a:rPr>
              <a:t>26/03/18</a:t>
            </a:r>
            <a:endParaRPr b="0" lang="en-IN" sz="1400" spc="-1" strike="noStrike">
              <a:solidFill>
                <a:srgbClr val="000000"/>
              </a:solidFill>
              <a:uFill>
                <a:solidFill>
                  <a:srgbClr val="ffffff"/>
                </a:solidFill>
              </a:uFill>
              <a:latin typeface="Times New Roman"/>
            </a:endParaRPr>
          </a:p>
        </p:txBody>
      </p:sp>
      <p:sp>
        <p:nvSpPr>
          <p:cNvPr id="8" name="PlaceHolder 9"/>
          <p:cNvSpPr>
            <a:spLocks noGrp="1"/>
          </p:cNvSpPr>
          <p:nvPr>
            <p:ph type="ftr"/>
          </p:nvPr>
        </p:nvSpPr>
        <p:spPr>
          <a:xfrm rot="5400000">
            <a:off x="7077240" y="4181400"/>
            <a:ext cx="3657240" cy="383760"/>
          </a:xfrm>
          <a:prstGeom prst="rect">
            <a:avLst/>
          </a:prstGeom>
        </p:spPr>
        <p:txBody>
          <a:bodyPr lIns="90000" rIns="90000" tIns="45000" bIns="45000" anchor="ctr"/>
          <a:p>
            <a:endParaRPr b="0" lang="en-IN" sz="2400" spc="-1" strike="noStrike">
              <a:solidFill>
                <a:srgbClr val="000000"/>
              </a:solidFill>
              <a:uFill>
                <a:solidFill>
                  <a:srgbClr val="ffffff"/>
                </a:solidFill>
              </a:uFill>
              <a:latin typeface="Times New Roman"/>
            </a:endParaRPr>
          </a:p>
        </p:txBody>
      </p:sp>
      <p:sp>
        <p:nvSpPr>
          <p:cNvPr id="9" name="CustomShape 10"/>
          <p:cNvSpPr/>
          <p:nvPr/>
        </p:nvSpPr>
        <p:spPr>
          <a:xfrm>
            <a:off x="380880" y="0"/>
            <a:ext cx="609120" cy="6857640"/>
          </a:xfrm>
          <a:prstGeom prst="rect">
            <a:avLst/>
          </a:prstGeom>
          <a:solidFill>
            <a:schemeClr val="accent1">
              <a:tint val="60000"/>
              <a:alpha val="54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0" name="CustomShape 11"/>
          <p:cNvSpPr/>
          <p:nvPr/>
        </p:nvSpPr>
        <p:spPr>
          <a:xfrm>
            <a:off x="276480" y="0"/>
            <a:ext cx="104400" cy="6857640"/>
          </a:xfrm>
          <a:prstGeom prst="rect">
            <a:avLst/>
          </a:prstGeom>
          <a:solidFill>
            <a:schemeClr val="accent1">
              <a:tint val="40000"/>
              <a:alpha val="36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1" name="CustomShape 12"/>
          <p:cNvSpPr/>
          <p:nvPr/>
        </p:nvSpPr>
        <p:spPr>
          <a:xfrm>
            <a:off x="990720" y="0"/>
            <a:ext cx="181440" cy="6857640"/>
          </a:xfrm>
          <a:prstGeom prst="rect">
            <a:avLst/>
          </a:prstGeom>
          <a:solidFill>
            <a:schemeClr val="accent1">
              <a:tint val="40000"/>
              <a:alpha val="70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2" name="CustomShape 13"/>
          <p:cNvSpPr/>
          <p:nvPr/>
        </p:nvSpPr>
        <p:spPr>
          <a:xfrm>
            <a:off x="1141200" y="0"/>
            <a:ext cx="230040" cy="6857640"/>
          </a:xfrm>
          <a:prstGeom prst="rect">
            <a:avLst/>
          </a:prstGeom>
          <a:solidFill>
            <a:schemeClr val="accent1">
              <a:tint val="20000"/>
              <a:alpha val="71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3" name="Line 14"/>
          <p:cNvSpPr/>
          <p:nvPr/>
        </p:nvSpPr>
        <p:spPr>
          <a:xfrm>
            <a:off x="106200" y="0"/>
            <a:ext cx="360" cy="6858000"/>
          </a:xfrm>
          <a:prstGeom prst="line">
            <a:avLst/>
          </a:prstGeom>
          <a:ln w="57240">
            <a:solidFill>
              <a:schemeClr val="accent1">
                <a:tint val="60000"/>
                <a:alpha val="73000"/>
              </a:schemeClr>
            </a:solidFill>
            <a:round/>
          </a:ln>
        </p:spPr>
        <p:style>
          <a:lnRef idx="0"/>
          <a:fillRef idx="0"/>
          <a:effectRef idx="0"/>
          <a:fontRef idx="minor"/>
        </p:style>
      </p:sp>
      <p:sp>
        <p:nvSpPr>
          <p:cNvPr id="14" name="Line 15"/>
          <p:cNvSpPr/>
          <p:nvPr/>
        </p:nvSpPr>
        <p:spPr>
          <a:xfrm>
            <a:off x="914400" y="0"/>
            <a:ext cx="360" cy="6858000"/>
          </a:xfrm>
          <a:prstGeom prst="line">
            <a:avLst/>
          </a:prstGeom>
          <a:ln w="57240">
            <a:solidFill>
              <a:schemeClr val="accent1">
                <a:tint val="20000"/>
                <a:alpha val="83000"/>
              </a:schemeClr>
            </a:solidFill>
            <a:round/>
          </a:ln>
        </p:spPr>
        <p:style>
          <a:lnRef idx="0"/>
          <a:fillRef idx="0"/>
          <a:effectRef idx="0"/>
          <a:fontRef idx="minor"/>
        </p:style>
      </p:sp>
      <p:sp>
        <p:nvSpPr>
          <p:cNvPr id="15" name="Line 16"/>
          <p:cNvSpPr/>
          <p:nvPr/>
        </p:nvSpPr>
        <p:spPr>
          <a:xfrm>
            <a:off x="853920" y="0"/>
            <a:ext cx="360" cy="6858000"/>
          </a:xfrm>
          <a:prstGeom prst="line">
            <a:avLst/>
          </a:prstGeom>
          <a:ln w="57240">
            <a:solidFill>
              <a:schemeClr val="accent1">
                <a:tint val="60000"/>
              </a:schemeClr>
            </a:solidFill>
            <a:round/>
          </a:ln>
        </p:spPr>
        <p:style>
          <a:lnRef idx="0"/>
          <a:fillRef idx="0"/>
          <a:effectRef idx="0"/>
          <a:fontRef idx="minor"/>
        </p:style>
      </p:sp>
      <p:sp>
        <p:nvSpPr>
          <p:cNvPr id="16" name="Line 17"/>
          <p:cNvSpPr/>
          <p:nvPr/>
        </p:nvSpPr>
        <p:spPr>
          <a:xfrm>
            <a:off x="1726560" y="0"/>
            <a:ext cx="360" cy="6858000"/>
          </a:xfrm>
          <a:prstGeom prst="line">
            <a:avLst/>
          </a:prstGeom>
          <a:ln w="28440">
            <a:solidFill>
              <a:schemeClr val="accent1">
                <a:tint val="60000"/>
                <a:alpha val="82000"/>
              </a:schemeClr>
            </a:solidFill>
            <a:round/>
          </a:ln>
        </p:spPr>
        <p:style>
          <a:lnRef idx="0"/>
          <a:fillRef idx="0"/>
          <a:effectRef idx="0"/>
          <a:fontRef idx="minor"/>
        </p:style>
      </p:sp>
      <p:sp>
        <p:nvSpPr>
          <p:cNvPr id="17" name="Line 18"/>
          <p:cNvSpPr/>
          <p:nvPr/>
        </p:nvSpPr>
        <p:spPr>
          <a:xfrm>
            <a:off x="1066680" y="0"/>
            <a:ext cx="360" cy="6858000"/>
          </a:xfrm>
          <a:prstGeom prst="line">
            <a:avLst/>
          </a:prstGeom>
          <a:ln w="9360">
            <a:solidFill>
              <a:schemeClr val="accent1">
                <a:tint val="60000"/>
              </a:schemeClr>
            </a:solidFill>
            <a:round/>
          </a:ln>
        </p:spPr>
        <p:style>
          <a:lnRef idx="0"/>
          <a:fillRef idx="0"/>
          <a:effectRef idx="0"/>
          <a:fontRef idx="minor"/>
        </p:style>
      </p:sp>
      <p:sp>
        <p:nvSpPr>
          <p:cNvPr id="18" name="Line 19"/>
          <p:cNvSpPr/>
          <p:nvPr/>
        </p:nvSpPr>
        <p:spPr>
          <a:xfrm>
            <a:off x="9113760" y="0"/>
            <a:ext cx="360" cy="6858000"/>
          </a:xfrm>
          <a:prstGeom prst="line">
            <a:avLst/>
          </a:prstGeom>
          <a:ln w="57240">
            <a:solidFill>
              <a:schemeClr val="accent1">
                <a:tint val="60000"/>
              </a:schemeClr>
            </a:solidFill>
            <a:round/>
          </a:ln>
        </p:spPr>
        <p:style>
          <a:lnRef idx="0"/>
          <a:fillRef idx="0"/>
          <a:effectRef idx="0"/>
          <a:fontRef idx="minor"/>
        </p:style>
      </p:sp>
      <p:sp>
        <p:nvSpPr>
          <p:cNvPr id="19" name="CustomShape 20"/>
          <p:cNvSpPr/>
          <p:nvPr/>
        </p:nvSpPr>
        <p:spPr>
          <a:xfrm>
            <a:off x="1219320" y="0"/>
            <a:ext cx="75960" cy="6857640"/>
          </a:xfrm>
          <a:prstGeom prst="rect">
            <a:avLst/>
          </a:prstGeom>
          <a:solidFill>
            <a:schemeClr val="accent1">
              <a:tint val="60000"/>
              <a:alpha val="51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20" name="CustomShape 21"/>
          <p:cNvSpPr/>
          <p:nvPr/>
        </p:nvSpPr>
        <p:spPr>
          <a:xfrm>
            <a:off x="609480" y="3429000"/>
            <a:ext cx="1294920" cy="1294920"/>
          </a:xfrm>
          <a:prstGeom prst="ellipse">
            <a:avLst/>
          </a:prstGeom>
          <a:solidFill>
            <a:schemeClr val="accent1"/>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21" name="CustomShape 22"/>
          <p:cNvSpPr/>
          <p:nvPr/>
        </p:nvSpPr>
        <p:spPr>
          <a:xfrm>
            <a:off x="1309680" y="4866840"/>
            <a:ext cx="641160" cy="641160"/>
          </a:xfrm>
          <a:prstGeom prst="ellipse">
            <a:avLst/>
          </a:prstGeom>
          <a:ln w="2844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22" name="CustomShape 23"/>
          <p:cNvSpPr/>
          <p:nvPr/>
        </p:nvSpPr>
        <p:spPr>
          <a:xfrm>
            <a:off x="1091160" y="5500800"/>
            <a:ext cx="136800" cy="136800"/>
          </a:xfrm>
          <a:prstGeom prst="ellipse">
            <a:avLst/>
          </a:prstGeom>
          <a:ln w="1260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23" name="CustomShape 24"/>
          <p:cNvSpPr/>
          <p:nvPr/>
        </p:nvSpPr>
        <p:spPr>
          <a:xfrm>
            <a:off x="1664280" y="5788080"/>
            <a:ext cx="273960" cy="273960"/>
          </a:xfrm>
          <a:prstGeom prst="ellipse">
            <a:avLst/>
          </a:prstGeom>
          <a:ln w="1260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24" name="CustomShape 25"/>
          <p:cNvSpPr/>
          <p:nvPr/>
        </p:nvSpPr>
        <p:spPr>
          <a:xfrm>
            <a:off x="1905120" y="4495680"/>
            <a:ext cx="365400" cy="365400"/>
          </a:xfrm>
          <a:prstGeom prst="ellipse">
            <a:avLst/>
          </a:prstGeom>
          <a:ln w="2844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25" name="PlaceHolder 26"/>
          <p:cNvSpPr>
            <a:spLocks noGrp="1"/>
          </p:cNvSpPr>
          <p:nvPr>
            <p:ph type="sldNum"/>
          </p:nvPr>
        </p:nvSpPr>
        <p:spPr>
          <a:xfrm>
            <a:off x="1325520" y="4928760"/>
            <a:ext cx="609120" cy="517320"/>
          </a:xfrm>
          <a:prstGeom prst="rect">
            <a:avLst/>
          </a:prstGeom>
        </p:spPr>
        <p:txBody>
          <a:bodyPr lIns="90000" rIns="90000" tIns="45000" bIns="45000" anchor="ctr"/>
          <a:p>
            <a:pPr algn="ctr">
              <a:lnSpc>
                <a:spcPct val="100000"/>
              </a:lnSpc>
            </a:pPr>
            <a:fld id="{AE453E13-6C0A-4A7B-ABC6-5AA5D1A68E24}" type="slidenum">
              <a:rPr b="1" lang="en-IN" sz="1400" spc="-1" strike="noStrike">
                <a:solidFill>
                  <a:srgbClr val="ffffff"/>
                </a:solidFill>
                <a:uFill>
                  <a:solidFill>
                    <a:srgbClr val="ffffff"/>
                  </a:solidFill>
                </a:uFill>
                <a:latin typeface="Century Schoolbook"/>
              </a:rPr>
              <a:t>&lt;number&gt;</a:t>
            </a:fld>
            <a:endParaRPr b="0" lang="en-IN" sz="1400" spc="-1" strike="noStrike">
              <a:solidFill>
                <a:srgbClr val="000000"/>
              </a:solidFill>
              <a:uFill>
                <a:solidFill>
                  <a:srgbClr val="ffffff"/>
                </a:solidFill>
              </a:uFill>
              <a:latin typeface="Times New Roman"/>
            </a:endParaRPr>
          </a:p>
        </p:txBody>
      </p:sp>
      <p:sp>
        <p:nvSpPr>
          <p:cNvPr id="26" name="PlaceHolder 27"/>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2400" spc="-1" strike="noStrike">
                <a:solidFill>
                  <a:srgbClr val="000000"/>
                </a:solidFill>
                <a:uFill>
                  <a:solidFill>
                    <a:srgbClr val="ffffff"/>
                  </a:solidFill>
                </a:uFill>
                <a:latin typeface="Century Schoolbook"/>
              </a:rPr>
              <a:t>Click to edit the outline text format</a:t>
            </a:r>
            <a:endParaRPr b="0" lang="en-US" sz="2400" spc="-1" strike="noStrike">
              <a:solidFill>
                <a:srgbClr val="000000"/>
              </a:solidFill>
              <a:uFill>
                <a:solidFill>
                  <a:srgbClr val="ffffff"/>
                </a:solidFill>
              </a:uFill>
              <a:latin typeface="Century Schoolbook"/>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Century Schoolbook"/>
              </a:rPr>
              <a:t>Second Outline Level</a:t>
            </a:r>
            <a:endParaRPr b="0" lang="en-US" sz="1800" spc="-1" strike="noStrike">
              <a:solidFill>
                <a:srgbClr val="000000"/>
              </a:solidFill>
              <a:uFill>
                <a:solidFill>
                  <a:srgbClr val="ffffff"/>
                </a:solidFill>
              </a:uFill>
              <a:latin typeface="Century Schoolbook"/>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Century Schoolbook"/>
              </a:rPr>
              <a:t>Third Outline Level</a:t>
            </a:r>
            <a:endParaRPr b="0" lang="en-US" sz="1800" spc="-1" strike="noStrike">
              <a:solidFill>
                <a:srgbClr val="000000"/>
              </a:solidFill>
              <a:uFill>
                <a:solidFill>
                  <a:srgbClr val="ffffff"/>
                </a:solidFill>
              </a:uFill>
              <a:latin typeface="Century Schoolbook"/>
            </a:endParaRPr>
          </a:p>
          <a:p>
            <a:pPr lvl="3" marL="1728000" indent="-216000">
              <a:buClr>
                <a:srgbClr val="000000"/>
              </a:buClr>
              <a:buSzPct val="75000"/>
              <a:buFont typeface="Symbol" charset="2"/>
              <a:buChar char=""/>
            </a:pPr>
            <a:r>
              <a:rPr b="0" lang="en-US" sz="1600" spc="-1" strike="noStrike">
                <a:solidFill>
                  <a:srgbClr val="000000"/>
                </a:solidFill>
                <a:uFill>
                  <a:solidFill>
                    <a:srgbClr val="ffffff"/>
                  </a:solidFill>
                </a:uFill>
                <a:latin typeface="Century Schoolbook"/>
              </a:rPr>
              <a:t>Fourth Outline Level</a:t>
            </a:r>
            <a:endParaRPr b="0" lang="en-US" sz="1600" spc="-1" strike="noStrike">
              <a:solidFill>
                <a:srgbClr val="000000"/>
              </a:solidFill>
              <a:uFill>
                <a:solidFill>
                  <a:srgbClr val="ffffff"/>
                </a:solidFill>
              </a:uFill>
              <a:latin typeface="Century Schoolbook"/>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entury Schoolbook"/>
              </a:rPr>
              <a:t>Fifth Outline Level</a:t>
            </a:r>
            <a:endParaRPr b="0" lang="en-US" sz="2000" spc="-1" strike="noStrike">
              <a:solidFill>
                <a:srgbClr val="000000"/>
              </a:solidFill>
              <a:uFill>
                <a:solidFill>
                  <a:srgbClr val="ffffff"/>
                </a:solidFill>
              </a:uFill>
              <a:latin typeface="Century Schoolbook"/>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entury Schoolbook"/>
              </a:rPr>
              <a:t>Sixth Outline Level</a:t>
            </a:r>
            <a:endParaRPr b="0" lang="en-US" sz="2000" spc="-1" strike="noStrike">
              <a:solidFill>
                <a:srgbClr val="000000"/>
              </a:solidFill>
              <a:uFill>
                <a:solidFill>
                  <a:srgbClr val="ffffff"/>
                </a:solidFill>
              </a:uFill>
              <a:latin typeface="Century Schoolbook"/>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entury Schoolbook"/>
              </a:rPr>
              <a:t>Seventh Outline Level</a:t>
            </a:r>
            <a:endParaRPr b="0" lang="en-US" sz="2000" spc="-1" strike="noStrike">
              <a:solidFill>
                <a:srgbClr val="000000"/>
              </a:solidFill>
              <a:uFill>
                <a:solidFill>
                  <a:srgbClr val="ffffff"/>
                </a:solidFill>
              </a:uFill>
              <a:latin typeface="Century Schoolboo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1" name="Line 1"/>
          <p:cNvSpPr/>
          <p:nvPr/>
        </p:nvSpPr>
        <p:spPr>
          <a:xfrm>
            <a:off x="8762760" y="0"/>
            <a:ext cx="360" cy="6858000"/>
          </a:xfrm>
          <a:prstGeom prst="line">
            <a:avLst/>
          </a:prstGeom>
          <a:ln w="38160">
            <a:solidFill>
              <a:schemeClr val="accent1">
                <a:tint val="60000"/>
                <a:alpha val="93000"/>
              </a:schemeClr>
            </a:solidFill>
            <a:round/>
          </a:ln>
        </p:spPr>
        <p:style>
          <a:lnRef idx="0"/>
          <a:fillRef idx="0"/>
          <a:effectRef idx="0"/>
          <a:fontRef idx="minor"/>
        </p:style>
      </p:sp>
      <p:sp>
        <p:nvSpPr>
          <p:cNvPr id="62" name="Line 2"/>
          <p:cNvSpPr/>
          <p:nvPr/>
        </p:nvSpPr>
        <p:spPr>
          <a:xfrm>
            <a:off x="75960" y="0"/>
            <a:ext cx="360" cy="6858000"/>
          </a:xfrm>
          <a:prstGeom prst="line">
            <a:avLst/>
          </a:prstGeom>
          <a:ln w="57240">
            <a:solidFill>
              <a:schemeClr val="accent1">
                <a:tint val="60000"/>
              </a:schemeClr>
            </a:solidFill>
            <a:round/>
          </a:ln>
        </p:spPr>
        <p:style>
          <a:lnRef idx="0"/>
          <a:fillRef idx="0"/>
          <a:effectRef idx="0"/>
          <a:fontRef idx="minor"/>
        </p:style>
      </p:sp>
      <p:sp>
        <p:nvSpPr>
          <p:cNvPr id="63" name="Line 3"/>
          <p:cNvSpPr/>
          <p:nvPr/>
        </p:nvSpPr>
        <p:spPr>
          <a:xfrm>
            <a:off x="8991360" y="0"/>
            <a:ext cx="360" cy="6858000"/>
          </a:xfrm>
          <a:prstGeom prst="line">
            <a:avLst/>
          </a:prstGeom>
          <a:ln w="19080">
            <a:solidFill>
              <a:schemeClr val="accent1"/>
            </a:solidFill>
            <a:round/>
          </a:ln>
        </p:spPr>
        <p:style>
          <a:lnRef idx="0"/>
          <a:fillRef idx="0"/>
          <a:effectRef idx="0"/>
          <a:fontRef idx="minor"/>
        </p:style>
      </p:sp>
      <p:sp>
        <p:nvSpPr>
          <p:cNvPr id="64" name="CustomShape 4"/>
          <p:cNvSpPr/>
          <p:nvPr/>
        </p:nvSpPr>
        <p:spPr>
          <a:xfrm>
            <a:off x="8839080" y="0"/>
            <a:ext cx="304560" cy="6857640"/>
          </a:xfrm>
          <a:prstGeom prst="rect">
            <a:avLst/>
          </a:prstGeom>
          <a:solidFill>
            <a:schemeClr val="accent1">
              <a:tint val="60000"/>
              <a:alpha val="87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65" name="Line 5"/>
          <p:cNvSpPr/>
          <p:nvPr/>
        </p:nvSpPr>
        <p:spPr>
          <a:xfrm>
            <a:off x="8915400" y="0"/>
            <a:ext cx="360" cy="6858000"/>
          </a:xfrm>
          <a:prstGeom prst="line">
            <a:avLst/>
          </a:prstGeom>
          <a:ln w="9360">
            <a:solidFill>
              <a:schemeClr val="accent1"/>
            </a:solidFill>
            <a:round/>
          </a:ln>
        </p:spPr>
        <p:style>
          <a:lnRef idx="0"/>
          <a:fillRef idx="0"/>
          <a:effectRef idx="0"/>
          <a:fontRef idx="minor"/>
        </p:style>
      </p:sp>
      <p:sp>
        <p:nvSpPr>
          <p:cNvPr id="66" name="CustomShape 6"/>
          <p:cNvSpPr/>
          <p:nvPr/>
        </p:nvSpPr>
        <p:spPr>
          <a:xfrm>
            <a:off x="8156520" y="5715000"/>
            <a:ext cx="548280" cy="548280"/>
          </a:xfrm>
          <a:prstGeom prst="ellipse">
            <a:avLst/>
          </a:prstGeom>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67" name="PlaceHolder 7"/>
          <p:cNvSpPr>
            <a:spLocks noGrp="1"/>
          </p:cNvSpPr>
          <p:nvPr>
            <p:ph type="title"/>
          </p:nvPr>
        </p:nvSpPr>
        <p:spPr>
          <a:xfrm>
            <a:off x="457200" y="274680"/>
            <a:ext cx="7467120" cy="1142640"/>
          </a:xfrm>
          <a:prstGeom prst="rect">
            <a:avLst/>
          </a:prstGeom>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Click to edit Master title style</a:t>
            </a:r>
            <a:endParaRPr b="0" lang="en-US" sz="1800" spc="-1" strike="noStrike">
              <a:solidFill>
                <a:srgbClr val="000000"/>
              </a:solidFill>
              <a:uFill>
                <a:solidFill>
                  <a:srgbClr val="ffffff"/>
                </a:solidFill>
              </a:uFill>
              <a:latin typeface="Century Schoolbook"/>
            </a:endParaRPr>
          </a:p>
        </p:txBody>
      </p:sp>
      <p:sp>
        <p:nvSpPr>
          <p:cNvPr id="68" name="PlaceHolder 8"/>
          <p:cNvSpPr>
            <a:spLocks noGrp="1"/>
          </p:cNvSpPr>
          <p:nvPr>
            <p:ph type="body"/>
          </p:nvPr>
        </p:nvSpPr>
        <p:spPr>
          <a:xfrm>
            <a:off x="457200" y="1600200"/>
            <a:ext cx="7467120" cy="4873320"/>
          </a:xfrm>
          <a:prstGeom prst="rect">
            <a:avLst/>
          </a:prstGeom>
        </p:spPr>
        <p:txBody>
          <a:bodyPr lIns="90000" rIns="90000" tIns="45000" bIns="45000"/>
          <a:p>
            <a:pPr marL="432000" indent="-324000">
              <a:buClr>
                <a:srgbClr val="000000"/>
              </a:buClr>
              <a:buSzPct val="45000"/>
              <a:buFont typeface="Wingdings" charset="2"/>
              <a:buChar char=""/>
            </a:pPr>
            <a:r>
              <a:rPr b="0" lang="en-US" sz="2400" spc="-1" strike="noStrike">
                <a:solidFill>
                  <a:srgbClr val="000000"/>
                </a:solidFill>
                <a:uFill>
                  <a:solidFill>
                    <a:srgbClr val="ffffff"/>
                  </a:solidFill>
                </a:uFill>
                <a:latin typeface="Century Schoolbook"/>
              </a:rPr>
              <a:t>Click to edit the outline text format</a:t>
            </a:r>
            <a:endParaRPr b="0" lang="en-US" sz="2400" spc="-1" strike="noStrike">
              <a:solidFill>
                <a:srgbClr val="000000"/>
              </a:solidFill>
              <a:uFill>
                <a:solidFill>
                  <a:srgbClr val="ffffff"/>
                </a:solidFill>
              </a:uFill>
              <a:latin typeface="Century Schoolbook"/>
            </a:endParaRPr>
          </a:p>
          <a:p>
            <a:pPr lvl="1" marL="864000" indent="-324000">
              <a:buClr>
                <a:srgbClr val="000000"/>
              </a:buClr>
              <a:buSzPct val="75000"/>
              <a:buFont typeface="Symbol" charset="2"/>
              <a:buChar char=""/>
            </a:pPr>
            <a:r>
              <a:rPr b="0" lang="en-US" sz="2400" spc="-1" strike="noStrike">
                <a:solidFill>
                  <a:srgbClr val="000000"/>
                </a:solidFill>
                <a:uFill>
                  <a:solidFill>
                    <a:srgbClr val="ffffff"/>
                  </a:solidFill>
                </a:uFill>
                <a:latin typeface="Century Schoolbook"/>
              </a:rPr>
              <a:t>Second Outline Level</a:t>
            </a:r>
            <a:endParaRPr b="0" lang="en-US" sz="2400" spc="-1" strike="noStrike">
              <a:solidFill>
                <a:srgbClr val="000000"/>
              </a:solidFill>
              <a:uFill>
                <a:solidFill>
                  <a:srgbClr val="ffffff"/>
                </a:solidFill>
              </a:uFill>
              <a:latin typeface="Century Schoolbook"/>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Century Schoolbook"/>
              </a:rPr>
              <a:t>Third Outline Level</a:t>
            </a:r>
            <a:endParaRPr b="0" lang="en-US" sz="2400" spc="-1" strike="noStrike">
              <a:solidFill>
                <a:srgbClr val="000000"/>
              </a:solidFill>
              <a:uFill>
                <a:solidFill>
                  <a:srgbClr val="ffffff"/>
                </a:solidFill>
              </a:uFill>
              <a:latin typeface="Century Schoolbook"/>
            </a:endParaRPr>
          </a:p>
          <a:p>
            <a:pPr lvl="3" marL="1728000" indent="-216000">
              <a:buClr>
                <a:srgbClr val="000000"/>
              </a:buClr>
              <a:buSzPct val="75000"/>
              <a:buFont typeface="Symbol" charset="2"/>
              <a:buChar char=""/>
            </a:pPr>
            <a:r>
              <a:rPr b="0" lang="en-US" sz="2400" spc="-1" strike="noStrike">
                <a:solidFill>
                  <a:srgbClr val="000000"/>
                </a:solidFill>
                <a:uFill>
                  <a:solidFill>
                    <a:srgbClr val="ffffff"/>
                  </a:solidFill>
                </a:uFill>
                <a:latin typeface="Century Schoolbook"/>
              </a:rPr>
              <a:t>Fourth Outline Level</a:t>
            </a:r>
            <a:endParaRPr b="0" lang="en-US" sz="2400" spc="-1" strike="noStrike">
              <a:solidFill>
                <a:srgbClr val="000000"/>
              </a:solidFill>
              <a:uFill>
                <a:solidFill>
                  <a:srgbClr val="ffffff"/>
                </a:solidFill>
              </a:uFill>
              <a:latin typeface="Century Schoolbook"/>
            </a:endParaRPr>
          </a:p>
          <a:p>
            <a:pPr lvl="4" marL="2160000" indent="-216000">
              <a:buClr>
                <a:srgbClr val="000000"/>
              </a:buClr>
              <a:buSzPct val="45000"/>
              <a:buFont typeface="Wingdings" charset="2"/>
              <a:buChar char=""/>
            </a:pPr>
            <a:r>
              <a:rPr b="0" lang="en-US" sz="2400" spc="-1" strike="noStrike">
                <a:solidFill>
                  <a:srgbClr val="000000"/>
                </a:solidFill>
                <a:uFill>
                  <a:solidFill>
                    <a:srgbClr val="ffffff"/>
                  </a:solidFill>
                </a:uFill>
                <a:latin typeface="Century Schoolbook"/>
              </a:rPr>
              <a:t>Fifth Outline Level</a:t>
            </a:r>
            <a:endParaRPr b="0" lang="en-US" sz="2400" spc="-1" strike="noStrike">
              <a:solidFill>
                <a:srgbClr val="000000"/>
              </a:solidFill>
              <a:uFill>
                <a:solidFill>
                  <a:srgbClr val="ffffff"/>
                </a:solidFill>
              </a:uFill>
              <a:latin typeface="Century Schoolbook"/>
            </a:endParaRPr>
          </a:p>
          <a:p>
            <a:pPr lvl="5" marL="2592000" indent="-216000">
              <a:buClr>
                <a:srgbClr val="000000"/>
              </a:buClr>
              <a:buSzPct val="45000"/>
              <a:buFont typeface="Wingdings" charset="2"/>
              <a:buChar char=""/>
            </a:pPr>
            <a:r>
              <a:rPr b="0" lang="en-US" sz="2400" spc="-1" strike="noStrike">
                <a:solidFill>
                  <a:srgbClr val="000000"/>
                </a:solidFill>
                <a:uFill>
                  <a:solidFill>
                    <a:srgbClr val="ffffff"/>
                  </a:solidFill>
                </a:uFill>
                <a:latin typeface="Century Schoolbook"/>
              </a:rPr>
              <a:t>Sixth Outline Level</a:t>
            </a: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Seventh Outline LevelClick to edit Master text styles</a:t>
            </a:r>
            <a:endParaRPr b="0" lang="en-US" sz="2400" spc="-1" strike="noStrike">
              <a:solidFill>
                <a:srgbClr val="000000"/>
              </a:solidFill>
              <a:uFill>
                <a:solidFill>
                  <a:srgbClr val="ffffff"/>
                </a:solidFill>
              </a:uFill>
              <a:latin typeface="Century Schoolbook"/>
            </a:endParaRPr>
          </a:p>
          <a:p>
            <a:pPr lvl="1" marL="640080" indent="-273960">
              <a:lnSpc>
                <a:spcPct val="100000"/>
              </a:lnSpc>
              <a:buClr>
                <a:srgbClr val="fe8637"/>
              </a:buClr>
              <a:buSzPct val="80000"/>
              <a:buFont typeface="Wingdings 2" charset="2"/>
              <a:buChar char=""/>
            </a:pPr>
            <a:r>
              <a:rPr b="0" lang="en-US" sz="2100" spc="-1" strike="noStrike">
                <a:solidFill>
                  <a:srgbClr val="000000"/>
                </a:solidFill>
                <a:uFill>
                  <a:solidFill>
                    <a:srgbClr val="ffffff"/>
                  </a:solidFill>
                </a:uFill>
                <a:latin typeface="Century Schoolbook"/>
              </a:rPr>
              <a:t>Second level</a:t>
            </a:r>
            <a:endParaRPr b="0" lang="en-US" sz="2400" spc="-1" strike="noStrike">
              <a:solidFill>
                <a:srgbClr val="000000"/>
              </a:solidFill>
              <a:uFill>
                <a:solidFill>
                  <a:srgbClr val="ffffff"/>
                </a:solidFill>
              </a:uFill>
              <a:latin typeface="Century Schoolbook"/>
            </a:endParaRPr>
          </a:p>
          <a:p>
            <a:pPr lvl="2" marL="914400" indent="-182520">
              <a:lnSpc>
                <a:spcPct val="100000"/>
              </a:lnSpc>
              <a:buClr>
                <a:srgbClr val="e07630"/>
              </a:buClr>
              <a:buSzPct val="60000"/>
              <a:buFont typeface="Wingdings" charset="2"/>
              <a:buChar char=""/>
            </a:pPr>
            <a:r>
              <a:rPr b="0" lang="en-US" sz="1800" spc="-1" strike="noStrike">
                <a:solidFill>
                  <a:srgbClr val="000000"/>
                </a:solidFill>
                <a:uFill>
                  <a:solidFill>
                    <a:srgbClr val="ffffff"/>
                  </a:solidFill>
                </a:uFill>
                <a:latin typeface="Century Schoolbook"/>
              </a:rPr>
              <a:t>Third level</a:t>
            </a:r>
            <a:endParaRPr b="0" lang="en-US" sz="2400" spc="-1" strike="noStrike">
              <a:solidFill>
                <a:srgbClr val="000000"/>
              </a:solidFill>
              <a:uFill>
                <a:solidFill>
                  <a:srgbClr val="ffffff"/>
                </a:solidFill>
              </a:uFill>
              <a:latin typeface="Century Schoolbook"/>
            </a:endParaRPr>
          </a:p>
          <a:p>
            <a:pPr lvl="3" marL="1188720" indent="-182520">
              <a:lnSpc>
                <a:spcPct val="100000"/>
              </a:lnSpc>
              <a:buClr>
                <a:srgbClr val="fec2ae"/>
              </a:buClr>
              <a:buSzPct val="60000"/>
              <a:buFont typeface="Wingdings" charset="2"/>
              <a:buChar char=""/>
            </a:pPr>
            <a:r>
              <a:rPr b="0" lang="en-US" sz="1800" spc="-1" strike="noStrike">
                <a:solidFill>
                  <a:srgbClr val="000000"/>
                </a:solidFill>
                <a:uFill>
                  <a:solidFill>
                    <a:srgbClr val="ffffff"/>
                  </a:solidFill>
                </a:uFill>
                <a:latin typeface="Century Schoolbook"/>
              </a:rPr>
              <a:t>Fourth level</a:t>
            </a:r>
            <a:endParaRPr b="0" lang="en-US" sz="2400" spc="-1" strike="noStrike">
              <a:solidFill>
                <a:srgbClr val="000000"/>
              </a:solidFill>
              <a:uFill>
                <a:solidFill>
                  <a:srgbClr val="ffffff"/>
                </a:solidFill>
              </a:uFill>
              <a:latin typeface="Century Schoolbook"/>
            </a:endParaRPr>
          </a:p>
          <a:p>
            <a:pPr lvl="4" marL="1463040" indent="-182520">
              <a:lnSpc>
                <a:spcPct val="100000"/>
              </a:lnSpc>
              <a:buClr>
                <a:srgbClr val="bcc9e9"/>
              </a:buClr>
              <a:buSzPct val="68000"/>
              <a:buFont typeface="Wingdings 2" charset="2"/>
              <a:buChar char=""/>
            </a:pPr>
            <a:r>
              <a:rPr b="0" lang="en-US" sz="1600" spc="-1" strike="noStrike">
                <a:solidFill>
                  <a:srgbClr val="000000"/>
                </a:solidFill>
                <a:uFill>
                  <a:solidFill>
                    <a:srgbClr val="ffffff"/>
                  </a:solidFill>
                </a:uFill>
                <a:latin typeface="Century Schoolbook"/>
              </a:rPr>
              <a:t>Fifth level</a:t>
            </a:r>
            <a:endParaRPr b="0" lang="en-US" sz="2400" spc="-1" strike="noStrike">
              <a:solidFill>
                <a:srgbClr val="000000"/>
              </a:solidFill>
              <a:uFill>
                <a:solidFill>
                  <a:srgbClr val="ffffff"/>
                </a:solidFill>
              </a:uFill>
              <a:latin typeface="Century Schoolbook"/>
            </a:endParaRPr>
          </a:p>
        </p:txBody>
      </p:sp>
      <p:sp>
        <p:nvSpPr>
          <p:cNvPr id="69" name="PlaceHolder 9"/>
          <p:cNvSpPr>
            <a:spLocks noGrp="1"/>
          </p:cNvSpPr>
          <p:nvPr>
            <p:ph type="dt"/>
          </p:nvPr>
        </p:nvSpPr>
        <p:spPr>
          <a:xfrm rot="5400000">
            <a:off x="7589520" y="1081800"/>
            <a:ext cx="2011320" cy="383760"/>
          </a:xfrm>
          <a:prstGeom prst="rect">
            <a:avLst/>
          </a:prstGeom>
        </p:spPr>
        <p:txBody>
          <a:bodyPr lIns="90000" rIns="90000" tIns="45000" bIns="45000" anchor="ctr"/>
          <a:p>
            <a:pPr algn="r">
              <a:lnSpc>
                <a:spcPct val="100000"/>
              </a:lnSpc>
            </a:pPr>
            <a:r>
              <a:rPr b="0" lang="en-IN" sz="1200" spc="-1" strike="noStrike">
                <a:solidFill>
                  <a:srgbClr val="575f6d"/>
                </a:solidFill>
                <a:uFill>
                  <a:solidFill>
                    <a:srgbClr val="ffffff"/>
                  </a:solidFill>
                </a:uFill>
                <a:latin typeface="Century Schoolbook"/>
              </a:rPr>
              <a:t>26/03/18</a:t>
            </a:r>
            <a:endParaRPr b="0" lang="en-IN" sz="1400" spc="-1" strike="noStrike">
              <a:solidFill>
                <a:srgbClr val="000000"/>
              </a:solidFill>
              <a:uFill>
                <a:solidFill>
                  <a:srgbClr val="ffffff"/>
                </a:solidFill>
              </a:uFill>
              <a:latin typeface="Times New Roman"/>
            </a:endParaRPr>
          </a:p>
        </p:txBody>
      </p:sp>
      <p:sp>
        <p:nvSpPr>
          <p:cNvPr id="70" name="PlaceHolder 10"/>
          <p:cNvSpPr>
            <a:spLocks noGrp="1"/>
          </p:cNvSpPr>
          <p:nvPr>
            <p:ph type="sldNum"/>
          </p:nvPr>
        </p:nvSpPr>
        <p:spPr>
          <a:xfrm>
            <a:off x="8129160" y="5734080"/>
            <a:ext cx="609120" cy="520920"/>
          </a:xfrm>
          <a:prstGeom prst="rect">
            <a:avLst/>
          </a:prstGeom>
        </p:spPr>
        <p:txBody>
          <a:bodyPr lIns="90000" rIns="90000" tIns="45000" bIns="45000" anchor="ctr"/>
          <a:p>
            <a:pPr algn="ctr">
              <a:lnSpc>
                <a:spcPct val="100000"/>
              </a:lnSpc>
            </a:pPr>
            <a:fld id="{DE2A6608-EA32-4080-B8E5-BAAD003394E7}" type="slidenum">
              <a:rPr b="1" lang="en-IN" sz="1400" spc="-1" strike="noStrike">
                <a:solidFill>
                  <a:srgbClr val="ffffff"/>
                </a:solidFill>
                <a:uFill>
                  <a:solidFill>
                    <a:srgbClr val="ffffff"/>
                  </a:solidFill>
                </a:uFill>
                <a:latin typeface="Century Schoolbook"/>
              </a:rPr>
              <a:t>1</a:t>
            </a:fld>
            <a:endParaRPr b="0" lang="en-IN" sz="1400" spc="-1" strike="noStrike">
              <a:solidFill>
                <a:srgbClr val="000000"/>
              </a:solidFill>
              <a:uFill>
                <a:solidFill>
                  <a:srgbClr val="ffffff"/>
                </a:solidFill>
              </a:uFill>
              <a:latin typeface="Times New Roman"/>
            </a:endParaRPr>
          </a:p>
        </p:txBody>
      </p:sp>
      <p:sp>
        <p:nvSpPr>
          <p:cNvPr id="71" name="PlaceHolder 11"/>
          <p:cNvSpPr>
            <a:spLocks noGrp="1"/>
          </p:cNvSpPr>
          <p:nvPr>
            <p:ph type="ftr"/>
          </p:nvPr>
        </p:nvSpPr>
        <p:spPr>
          <a:xfrm rot="5400000">
            <a:off x="6990480" y="3737160"/>
            <a:ext cx="3200040" cy="365400"/>
          </a:xfrm>
          <a:prstGeom prst="rect">
            <a:avLst/>
          </a:prstGeom>
        </p:spPr>
        <p:txBody>
          <a:bodyPr lIns="90000" rIns="90000" tIns="45000" bIns="45000" anchor="ctr"/>
          <a:p>
            <a:endParaRPr b="0" lang="en-IN" sz="2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image" Target="../media/image7.jpeg"/><Relationship Id="rId4"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www.embarcadero.co.uk/products/rad-studio/fmx" TargetMode="External"/><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hyperlink" Target="http://www.appmethod.com/" TargetMode="External"/><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609480" y="304920"/>
            <a:ext cx="7772040" cy="1904760"/>
          </a:xfrm>
          <a:prstGeom prst="rect">
            <a:avLst/>
          </a:prstGeom>
          <a:noFill/>
          <a:ln>
            <a:noFill/>
          </a:ln>
        </p:spPr>
        <p:txBody>
          <a:bodyPr lIns="90000" rIns="90000" tIns="45000" bIns="45000" anchor="b"/>
          <a:p>
            <a:pPr algn="ctr">
              <a:lnSpc>
                <a:spcPct val="100000"/>
              </a:lnSpc>
            </a:pPr>
            <a:r>
              <a:rPr b="1" lang="en-US" sz="3000" spc="-1" strike="noStrike" cap="small">
                <a:solidFill>
                  <a:srgbClr val="94b3ff"/>
                </a:solidFill>
                <a:uFill>
                  <a:solidFill>
                    <a:srgbClr val="ffffff"/>
                  </a:solidFill>
                </a:uFill>
                <a:latin typeface="comic"/>
              </a:rPr>
              <a:t>Kendriya Vidyalaya</a:t>
            </a:r>
            <a:r>
              <a:rPr b="1" lang="en-US" sz="3000" spc="-1" strike="noStrike" cap="small">
                <a:solidFill>
                  <a:srgbClr val="94b3ff"/>
                </a:solidFill>
                <a:uFill>
                  <a:solidFill>
                    <a:srgbClr val="ffffff"/>
                  </a:solidFill>
                </a:uFill>
                <a:latin typeface="comic"/>
              </a:rPr>
              <a:t>
</a:t>
            </a:r>
            <a:r>
              <a:rPr b="1" lang="en-US" sz="3000" spc="-1" strike="noStrike" cap="small">
                <a:solidFill>
                  <a:srgbClr val="94b3ff"/>
                </a:solidFill>
                <a:uFill>
                  <a:solidFill>
                    <a:srgbClr val="ffffff"/>
                  </a:solidFill>
                </a:uFill>
                <a:latin typeface="comic"/>
              </a:rPr>
              <a:t>N.k.j.</a:t>
            </a:r>
            <a:endParaRPr b="0" lang="en-US" sz="1800" spc="-1" strike="noStrike">
              <a:solidFill>
                <a:srgbClr val="000000"/>
              </a:solidFill>
              <a:uFill>
                <a:solidFill>
                  <a:srgbClr val="ffffff"/>
                </a:solidFill>
              </a:uFill>
              <a:latin typeface="Century Schoolbook"/>
            </a:endParaRPr>
          </a:p>
        </p:txBody>
      </p:sp>
      <p:sp>
        <p:nvSpPr>
          <p:cNvPr id="107" name="TextShape 2"/>
          <p:cNvSpPr txBox="1"/>
          <p:nvPr/>
        </p:nvSpPr>
        <p:spPr>
          <a:xfrm>
            <a:off x="304920" y="3505320"/>
            <a:ext cx="8534160" cy="3123720"/>
          </a:xfrm>
          <a:prstGeom prst="rect">
            <a:avLst/>
          </a:prstGeom>
          <a:noFill/>
          <a:ln>
            <a:noFill/>
          </a:ln>
        </p:spPr>
        <p:txBody>
          <a:bodyPr lIns="90000" rIns="90000" tIns="45000" bIns="45000"/>
          <a:p>
            <a:pPr algn="ctr">
              <a:lnSpc>
                <a:spcPct val="100000"/>
              </a:lnSpc>
            </a:pPr>
            <a:r>
              <a:rPr b="1" lang="en-IN" sz="1800" spc="-1" strike="noStrike">
                <a:solidFill>
                  <a:srgbClr val="575f6d"/>
                </a:solidFill>
                <a:uFill>
                  <a:solidFill>
                    <a:srgbClr val="ffffff"/>
                  </a:solidFill>
                </a:uFill>
                <a:latin typeface="Magneto"/>
              </a:rPr>
              <a:t>Topic:- Employ Management Programme</a:t>
            </a:r>
            <a:endParaRPr b="0" lang="en-IN" sz="3200" spc="-1" strike="noStrike">
              <a:solidFill>
                <a:srgbClr val="000000"/>
              </a:solidFill>
              <a:uFill>
                <a:solidFill>
                  <a:srgbClr val="ffffff"/>
                </a:solidFill>
              </a:uFill>
              <a:latin typeface="Arial"/>
            </a:endParaRPr>
          </a:p>
          <a:p>
            <a:pPr algn="ctr">
              <a:lnSpc>
                <a:spcPct val="100000"/>
              </a:lnSpc>
            </a:pPr>
            <a:r>
              <a:rPr b="1" lang="en-IN" sz="1800" spc="-1" strike="noStrike">
                <a:solidFill>
                  <a:srgbClr val="575f6d"/>
                </a:solidFill>
                <a:uFill>
                  <a:solidFill>
                    <a:srgbClr val="ffffff"/>
                  </a:solidFill>
                </a:uFill>
                <a:latin typeface="Magneto"/>
              </a:rPr>
              <a:t>Subject:- Computer Science</a:t>
            </a:r>
            <a:endParaRPr b="0" lang="en-IN" sz="3200" spc="-1" strike="noStrike">
              <a:solidFill>
                <a:srgbClr val="000000"/>
              </a:solidFill>
              <a:uFill>
                <a:solidFill>
                  <a:srgbClr val="ffffff"/>
                </a:solidFill>
              </a:uFill>
              <a:latin typeface="Arial"/>
            </a:endParaRPr>
          </a:p>
          <a:p>
            <a:pPr>
              <a:lnSpc>
                <a:spcPct val="100000"/>
              </a:lnSpc>
            </a:pPr>
            <a:r>
              <a:rPr b="1" lang="en-IN" sz="1800" spc="-1" strike="noStrike">
                <a:solidFill>
                  <a:srgbClr val="002060"/>
                </a:solidFill>
                <a:uFill>
                  <a:solidFill>
                    <a:srgbClr val="ffffff"/>
                  </a:solidFill>
                </a:uFill>
                <a:latin typeface="Magneto"/>
              </a:rPr>
              <a:t>Submitted TO:-</a:t>
            </a:r>
            <a:endParaRPr b="0" lang="en-IN" sz="3200" spc="-1" strike="noStrike">
              <a:solidFill>
                <a:srgbClr val="000000"/>
              </a:solidFill>
              <a:uFill>
                <a:solidFill>
                  <a:srgbClr val="ffffff"/>
                </a:solidFill>
              </a:uFill>
              <a:latin typeface="Arial"/>
            </a:endParaRPr>
          </a:p>
          <a:p>
            <a:pPr>
              <a:lnSpc>
                <a:spcPct val="100000"/>
              </a:lnSpc>
            </a:pPr>
            <a:r>
              <a:rPr b="1" lang="en-IN" sz="1800" spc="-1" strike="noStrike">
                <a:solidFill>
                  <a:srgbClr val="0000ff"/>
                </a:solidFill>
                <a:uFill>
                  <a:solidFill>
                    <a:srgbClr val="ffffff"/>
                  </a:solidFill>
                </a:uFill>
                <a:latin typeface="Magneto"/>
              </a:rPr>
              <a:t>Mr. Hariom Patnaha</a:t>
            </a:r>
            <a:endParaRPr b="0" lang="en-IN" sz="3200" spc="-1" strike="noStrike">
              <a:solidFill>
                <a:srgbClr val="000000"/>
              </a:solidFill>
              <a:uFill>
                <a:solidFill>
                  <a:srgbClr val="ffffff"/>
                </a:solidFill>
              </a:uFill>
              <a:latin typeface="Arial"/>
            </a:endParaRPr>
          </a:p>
          <a:p>
            <a:pPr>
              <a:lnSpc>
                <a:spcPct val="100000"/>
              </a:lnSpc>
            </a:pPr>
            <a:r>
              <a:rPr b="1" lang="en-IN" sz="1800" spc="-1" strike="noStrike">
                <a:solidFill>
                  <a:srgbClr val="002060"/>
                </a:solidFill>
                <a:uFill>
                  <a:solidFill>
                    <a:srgbClr val="ffffff"/>
                  </a:solidFill>
                </a:uFill>
                <a:latin typeface="Magneto"/>
              </a:rPr>
              <a:t>Submitted By:-</a:t>
            </a:r>
            <a:endParaRPr b="0" lang="en-IN" sz="3200" spc="-1" strike="noStrike">
              <a:solidFill>
                <a:srgbClr val="000000"/>
              </a:solidFill>
              <a:uFill>
                <a:solidFill>
                  <a:srgbClr val="ffffff"/>
                </a:solidFill>
              </a:uFill>
              <a:latin typeface="Arial"/>
            </a:endParaRPr>
          </a:p>
          <a:p>
            <a:pPr>
              <a:lnSpc>
                <a:spcPct val="100000"/>
              </a:lnSpc>
            </a:pPr>
            <a:r>
              <a:rPr b="1" lang="en-IN" sz="1800" spc="-1" strike="noStrike">
                <a:solidFill>
                  <a:srgbClr val="0000ff"/>
                </a:solidFill>
                <a:uFill>
                  <a:solidFill>
                    <a:srgbClr val="ffffff"/>
                  </a:solidFill>
                </a:uFill>
                <a:latin typeface="Magneto"/>
              </a:rPr>
              <a:t> </a:t>
            </a:r>
            <a:r>
              <a:rPr b="1" lang="en-IN" sz="1800" spc="-1" strike="noStrike">
                <a:solidFill>
                  <a:srgbClr val="0000ff"/>
                </a:solidFill>
                <a:uFill>
                  <a:solidFill>
                    <a:srgbClr val="ffffff"/>
                  </a:solidFill>
                </a:uFill>
                <a:latin typeface="Magneto"/>
              </a:rPr>
              <a:t>Debashish</a:t>
            </a:r>
            <a:endParaRPr b="0" lang="en-IN" sz="3200" spc="-1" strike="noStrike">
              <a:solidFill>
                <a:srgbClr val="000000"/>
              </a:solidFill>
              <a:uFill>
                <a:solidFill>
                  <a:srgbClr val="ffffff"/>
                </a:solidFill>
              </a:uFill>
              <a:latin typeface="Arial"/>
            </a:endParaRPr>
          </a:p>
        </p:txBody>
      </p:sp>
      <p:sp>
        <p:nvSpPr>
          <p:cNvPr id="108" name="CustomShape 3"/>
          <p:cNvSpPr/>
          <p:nvPr/>
        </p:nvSpPr>
        <p:spPr>
          <a:xfrm>
            <a:off x="1731600" y="1905120"/>
            <a:ext cx="6533280" cy="1737000"/>
          </a:xfrm>
          <a:prstGeom prst="rect">
            <a:avLst/>
          </a:prstGeom>
          <a:noFill/>
          <a:ln>
            <a:noFill/>
          </a:ln>
        </p:spPr>
        <p:style>
          <a:lnRef idx="0"/>
          <a:fillRef idx="0"/>
          <a:effectRef idx="0"/>
          <a:fontRef idx="minor"/>
        </p:style>
        <p:txBody>
          <a:bodyPr wrap="none"/>
          <a:p>
            <a:pPr algn="ctr">
              <a:lnSpc>
                <a:spcPct val="100000"/>
              </a:lnSpc>
            </a:pPr>
            <a:r>
              <a:rPr b="1" lang="en-IN" sz="5400" spc="148" strike="noStrike">
                <a:solidFill>
                  <a:srgbClr val="f8f8f8"/>
                </a:solidFill>
                <a:uFill>
                  <a:solidFill>
                    <a:srgbClr val="ffffff"/>
                  </a:solidFill>
                </a:uFill>
                <a:latin typeface="Forte"/>
              </a:rPr>
              <a:t>INVESTIGATORY</a:t>
            </a:r>
            <a:endParaRPr b="0" lang="en-IN" sz="1800" spc="-1" strike="noStrike">
              <a:solidFill>
                <a:srgbClr val="000000"/>
              </a:solidFill>
              <a:uFill>
                <a:solidFill>
                  <a:srgbClr val="ffffff"/>
                </a:solidFill>
              </a:uFill>
              <a:latin typeface="Arial"/>
            </a:endParaRPr>
          </a:p>
          <a:p>
            <a:pPr algn="ctr">
              <a:lnSpc>
                <a:spcPct val="100000"/>
              </a:lnSpc>
            </a:pPr>
            <a:r>
              <a:rPr b="1" lang="en-IN" sz="5400" spc="148" strike="noStrike">
                <a:solidFill>
                  <a:srgbClr val="f8f8f8"/>
                </a:solidFill>
                <a:uFill>
                  <a:solidFill>
                    <a:srgbClr val="ffffff"/>
                  </a:solidFill>
                </a:uFill>
                <a:latin typeface="Forte"/>
              </a:rPr>
              <a:t>PROJECT</a:t>
            </a:r>
            <a:endParaRPr b="0" lang="en-IN" sz="1800" spc="-1" strike="noStrike">
              <a:solidFill>
                <a:srgbClr val="000000"/>
              </a:solidFill>
              <a:uFill>
                <a:solidFill>
                  <a:srgbClr val="ffffff"/>
                </a:solidFill>
              </a:uFill>
              <a:latin typeface="Arial"/>
            </a:endParaRPr>
          </a:p>
        </p:txBody>
      </p:sp>
      <p:pic>
        <p:nvPicPr>
          <p:cNvPr id="109" name="Picture 2" descr=""/>
          <p:cNvPicPr/>
          <p:nvPr/>
        </p:nvPicPr>
        <p:blipFill>
          <a:blip r:embed="rId1"/>
          <a:stretch/>
        </p:blipFill>
        <p:spPr>
          <a:xfrm>
            <a:off x="5486400" y="4419720"/>
            <a:ext cx="3047760" cy="1743120"/>
          </a:xfrm>
          <a:prstGeom prst="rect">
            <a:avLst/>
          </a:prstGeom>
          <a:ln>
            <a:noFill/>
          </a:ln>
        </p:spPr>
      </p:pic>
      <p:pic>
        <p:nvPicPr>
          <p:cNvPr id="110" name="Picture 2" descr=""/>
          <p:cNvPicPr/>
          <p:nvPr/>
        </p:nvPicPr>
        <p:blipFill>
          <a:blip r:embed="rId2"/>
          <a:stretch/>
        </p:blipFill>
        <p:spPr>
          <a:xfrm>
            <a:off x="1143000" y="1676520"/>
            <a:ext cx="685440" cy="730800"/>
          </a:xfrm>
          <a:prstGeom prst="rect">
            <a:avLst/>
          </a:prstGeom>
          <a:ln>
            <a:noFill/>
          </a:ln>
        </p:spPr>
      </p:pic>
      <p:pic>
        <p:nvPicPr>
          <p:cNvPr id="111" name="Picture 2" descr=""/>
          <p:cNvPicPr/>
          <p:nvPr/>
        </p:nvPicPr>
        <p:blipFill>
          <a:blip r:embed="rId3"/>
          <a:stretch/>
        </p:blipFill>
        <p:spPr>
          <a:xfrm>
            <a:off x="8001000" y="1676520"/>
            <a:ext cx="685440" cy="73080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228600" y="228600"/>
            <a:ext cx="7695720" cy="6629040"/>
          </a:xfrm>
          <a:prstGeom prst="rect">
            <a:avLst/>
          </a:prstGeom>
          <a:noFill/>
          <a:ln>
            <a:noFill/>
          </a:ln>
        </p:spPr>
        <p:txBody>
          <a:bodyPr lIns="90000" rIns="90000" tIns="45000" bIns="45000"/>
          <a:p>
            <a:pPr marL="274320" indent="-273960" algn="ctr">
              <a:lnSpc>
                <a:spcPct val="100000"/>
              </a:lnSpc>
            </a:pPr>
            <a:r>
              <a:rPr b="0" i="1" lang="en-US" sz="2600" spc="-1" strike="noStrike" u="sng">
                <a:solidFill>
                  <a:srgbClr val="000000"/>
                </a:solidFill>
                <a:uFill>
                  <a:solidFill>
                    <a:srgbClr val="ffffff"/>
                  </a:solidFill>
                </a:uFill>
                <a:latin typeface="Aharoni"/>
              </a:rPr>
              <a:t>WHYC++</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0" i="1" lang="en-US" sz="2600" spc="-1" strike="noStrike">
                <a:solidFill>
                  <a:srgbClr val="000000"/>
                </a:solidFill>
                <a:uFill>
                  <a:solidFill>
                    <a:srgbClr val="ffffff"/>
                  </a:solidFill>
                </a:uFill>
                <a:latin typeface="Aharoni"/>
              </a:rPr>
              <a:t>It feels a bit ironic to be discussing, in 2015,  if C++ is a viable , or more importantly, a great choice for multi-device, multi-platform app development. It’s ironic in the sense that despite the attention Objective-C, Java, and C# get for app development, most of the software we use on a daily basis is written in C/C++ and after all these years represents the largest community of developers.</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0" i="1" lang="en-US" sz="2600" spc="-1" strike="noStrike">
                <a:solidFill>
                  <a:srgbClr val="000000"/>
                </a:solidFill>
                <a:uFill>
                  <a:solidFill>
                    <a:srgbClr val="ffffff"/>
                  </a:solidFill>
                </a:uFill>
                <a:latin typeface="Aharoni"/>
              </a:rPr>
              <a:t>There are many reasons to use C++ for our current and future app development and we will discuss five key reasons after a brief history.</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1" i="1" lang="en-US" sz="2600" spc="-1" strike="noStrike">
                <a:solidFill>
                  <a:srgbClr val="000000"/>
                </a:solidFill>
                <a:uFill>
                  <a:solidFill>
                    <a:srgbClr val="ffffff"/>
                  </a:solidFill>
                </a:uFill>
                <a:latin typeface="Aharoni"/>
              </a:rPr>
              <a:t>A Brief History of C++</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0" i="1" lang="en-US" sz="2600" spc="-1" strike="noStrike">
                <a:solidFill>
                  <a:srgbClr val="000000"/>
                </a:solidFill>
                <a:uFill>
                  <a:solidFill>
                    <a:srgbClr val="ffffff"/>
                  </a:solidFill>
                </a:uFill>
                <a:latin typeface="Aharoni"/>
              </a:rPr>
              <a:t>Bjarne Stroustrup, at Bell Labs designed C++ in the early 80s, as an object oriented language based on the C language, which powered pretty much all systems software since its creation in 1972. The need for an object-oriented language, at Bell Labs, was clear -- large systems software needed language facilities for better organized and architected apps as capacity and performance requirement increased.  C++ was quickly adopted for all types of development and in particular in the telecommunication industry given its heritage from Bell Labs and is still widely used today to power the switching systems and operating systems that enable this widely connected world we live in today. C++ became an international ANSI/ISO standard in 1988 and has been update by the standards committee several times over the years, most notably with a major update in 2011 the publication of the  C++11 standard, which focused on improving the usability of the more complicated aspects of the language. And, in my opinion, it succeeded.</a:t>
            </a: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304920" y="228600"/>
            <a:ext cx="8457840" cy="6244920"/>
          </a:xfrm>
          <a:prstGeom prst="rect">
            <a:avLst/>
          </a:prstGeom>
          <a:noFill/>
          <a:ln>
            <a:noFill/>
          </a:ln>
        </p:spPr>
        <p:txBody>
          <a:bodyPr lIns="90000" rIns="90000" tIns="45000" bIns="45000"/>
          <a:p>
            <a:pPr marL="274320" indent="-273960">
              <a:lnSpc>
                <a:spcPct val="100000"/>
              </a:lnSpc>
            </a:pPr>
            <a:r>
              <a:rPr b="0" i="1" lang="en-US" sz="1800" spc="-1" strike="noStrike">
                <a:solidFill>
                  <a:srgbClr val="000000"/>
                </a:solidFill>
                <a:uFill>
                  <a:solidFill>
                    <a:srgbClr val="ffffff"/>
                  </a:solidFill>
                </a:uFill>
                <a:latin typeface="Aharoni"/>
              </a:rPr>
              <a:t>Despite the popularity of Java, C#, and Objective-C, C++ remains the most widely used language in the world. A recent report from Evans Data Corporation, that closely tracks worldwide language usage, found that over 11 million professional developers know and use C++ regularly. There was a reason Java and C# borrowed their syntax heavily from C++, there are a lot of developers who know the language. This means finding (or training) resources for C++ will not a problem. It also means there is plenty of C/C++ support for any functionality you may need to integrate into an existing application.</a:t>
            </a:r>
            <a:endParaRPr b="0" lang="en-US" sz="2400" spc="-1" strike="noStrike">
              <a:solidFill>
                <a:srgbClr val="000000"/>
              </a:solidFill>
              <a:uFill>
                <a:solidFill>
                  <a:srgbClr val="ffffff"/>
                </a:solidFill>
              </a:uFill>
              <a:latin typeface="Century Schoolbook"/>
            </a:endParaRPr>
          </a:p>
          <a:p>
            <a:pPr marL="274320" indent="-273960">
              <a:lnSpc>
                <a:spcPct val="100000"/>
              </a:lnSpc>
            </a:pPr>
            <a:r>
              <a:rPr b="0" i="1" lang="en-US" sz="1800" spc="-1" strike="noStrike">
                <a:solidFill>
                  <a:srgbClr val="000000"/>
                </a:solidFill>
                <a:uFill>
                  <a:solidFill>
                    <a:srgbClr val="ffffff"/>
                  </a:solidFill>
                </a:uFill>
                <a:latin typeface="Aharoni"/>
              </a:rPr>
              <a:t>C++ was built specifically for platform independence and as such is found on every single operating system in existence. Your typical mobile user may know that Android apps are written Java and iOS apps in Objective-C, but what many don’t know is that there is more C/C++ code in memory on your devices than anything else. C/C++ drives much of the technology of small devices (like the kernel, which interacts with the hardware, as well as typical run time libraries) and the telecommunications networks that enable these devices. More importantly for a development team, is that there are C/C++ interfaces and libraries for anything you need to do on any device and platform. The Android NDK toolset is a great example of full C/C++ support that was added originally for game development teams to enable them to get the best possible performance out of the device by avoiding Java and the Android Java runtime Dalvik, the virtual machine on which Android </a:t>
            </a:r>
            <a:endParaRPr b="0" lang="en-US" sz="2400" spc="-1" strike="noStrike">
              <a:solidFill>
                <a:srgbClr val="000000"/>
              </a:solidFill>
              <a:uFill>
                <a:solidFill>
                  <a:srgbClr val="ffffff"/>
                </a:solidFill>
              </a:uFill>
              <a:latin typeface="Century Schoolbook"/>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304920" y="304920"/>
            <a:ext cx="7619760" cy="6168960"/>
          </a:xfrm>
          <a:prstGeom prst="rect">
            <a:avLst/>
          </a:prstGeom>
          <a:noFill/>
          <a:ln>
            <a:noFill/>
          </a:ln>
        </p:spPr>
        <p:txBody>
          <a:bodyPr lIns="90000" rIns="90000" tIns="45000" bIns="45000"/>
          <a:p>
            <a:pPr marL="274320" indent="-273960">
              <a:lnSpc>
                <a:spcPct val="100000"/>
              </a:lnSpc>
            </a:pPr>
            <a:r>
              <a:rPr b="0" i="1" lang="en-US" sz="1800" spc="-1" strike="noStrike">
                <a:solidFill>
                  <a:srgbClr val="000000"/>
                </a:solidFill>
                <a:uFill>
                  <a:solidFill>
                    <a:srgbClr val="ffffff"/>
                  </a:solidFill>
                </a:uFill>
                <a:latin typeface="Aharoni"/>
              </a:rPr>
              <a:t>Java code is executed on. It has been regularly improved to enable every Android service.</a:t>
            </a:r>
            <a:endParaRPr b="0" lang="en-US" sz="2400" spc="-1" strike="noStrike">
              <a:solidFill>
                <a:srgbClr val="000000"/>
              </a:solidFill>
              <a:uFill>
                <a:solidFill>
                  <a:srgbClr val="ffffff"/>
                </a:solidFill>
              </a:uFill>
              <a:latin typeface="Century Schoolbook"/>
            </a:endParaRPr>
          </a:p>
          <a:p>
            <a:pPr marL="274320" indent="-273960">
              <a:lnSpc>
                <a:spcPct val="100000"/>
              </a:lnSpc>
            </a:pPr>
            <a:r>
              <a:rPr b="1" i="1" lang="en-US" sz="1800" spc="-1" strike="noStrike">
                <a:solidFill>
                  <a:srgbClr val="000000"/>
                </a:solidFill>
                <a:uFill>
                  <a:solidFill>
                    <a:srgbClr val="ffffff"/>
                  </a:solidFill>
                </a:uFill>
                <a:latin typeface="Aharoni"/>
              </a:rPr>
              <a:t>C++ has the best compatibility with C of any language</a:t>
            </a:r>
            <a:endParaRPr b="0" lang="en-US" sz="2400" spc="-1" strike="noStrike">
              <a:solidFill>
                <a:srgbClr val="000000"/>
              </a:solidFill>
              <a:uFill>
                <a:solidFill>
                  <a:srgbClr val="ffffff"/>
                </a:solidFill>
              </a:uFill>
              <a:latin typeface="Century Schoolbook"/>
            </a:endParaRPr>
          </a:p>
          <a:p>
            <a:pPr marL="274320" indent="-273960">
              <a:lnSpc>
                <a:spcPct val="100000"/>
              </a:lnSpc>
            </a:pPr>
            <a:r>
              <a:rPr b="0" i="1" lang="en-US" sz="1800" spc="-1" strike="noStrike">
                <a:solidFill>
                  <a:srgbClr val="000000"/>
                </a:solidFill>
                <a:uFill>
                  <a:solidFill>
                    <a:srgbClr val="ffffff"/>
                  </a:solidFill>
                </a:uFill>
                <a:latin typeface="Aharoni"/>
              </a:rPr>
              <a:t>Many of the libraries available on these devices are exposed via C functional interfaces. One example is POSIX, which outside the C/C++ RTL/STL is one of the most widely used and supported libraries on every platform because it provides a common C API for standard platform services. Another example is OpenGL/ES, which is the graphics library supported on every operating system out there. These libraries are trivially easy to use directly in your C++ app as there is no need to create language bindings, marshal data types, or to otherwise do any runtime conversions; just #include the needed header and link the associate library and you’re done.</a:t>
            </a:r>
            <a:endParaRPr b="0" lang="en-US" sz="2400" spc="-1" strike="noStrike">
              <a:solidFill>
                <a:srgbClr val="000000"/>
              </a:solidFill>
              <a:uFill>
                <a:solidFill>
                  <a:srgbClr val="ffffff"/>
                </a:solidFill>
              </a:uFill>
              <a:latin typeface="Century Schoolbook"/>
            </a:endParaRPr>
          </a:p>
          <a:p>
            <a:pPr marL="274320" indent="-273960">
              <a:lnSpc>
                <a:spcPct val="100000"/>
              </a:lnSpc>
            </a:pPr>
            <a:r>
              <a:rPr b="0" i="1" lang="en-US" sz="1800" spc="-1" strike="noStrike">
                <a:solidFill>
                  <a:srgbClr val="000000"/>
                </a:solidFill>
                <a:uFill>
                  <a:solidFill>
                    <a:srgbClr val="ffffff"/>
                  </a:solidFill>
                </a:uFill>
                <a:latin typeface="Aharoni"/>
              </a:rPr>
              <a:t>C++ isn’t just for client side development. Although as mentioned above, the Android NDK is a great example of exposing C++ for the best performance possible on the device, C++ is widely used for server side applications too. In fact, it was originally focused on large backend systems in telecommunications, finance, engineering, etc. -- any industry that required optimal performance. During the early embedded device days, C++ became very popular for apps on devices due to many of the attributes already discussed, like C </a:t>
            </a:r>
            <a:endParaRPr b="0" lang="en-US" sz="2400" spc="-1" strike="noStrike">
              <a:solidFill>
                <a:srgbClr val="000000"/>
              </a:solidFill>
              <a:uFill>
                <a:solidFill>
                  <a:srgbClr val="ffffff"/>
                </a:solidFill>
              </a:uFill>
              <a:latin typeface="Century Schoolbook"/>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457200" y="304920"/>
            <a:ext cx="7467120" cy="6168960"/>
          </a:xfrm>
          <a:prstGeom prst="rect">
            <a:avLst/>
          </a:prstGeom>
          <a:noFill/>
          <a:ln>
            <a:noFill/>
          </a:ln>
        </p:spPr>
        <p:txBody>
          <a:bodyPr lIns="90000" rIns="90000" tIns="45000" bIns="45000"/>
          <a:p>
            <a:pPr marL="274320" indent="-273960">
              <a:lnSpc>
                <a:spcPct val="100000"/>
              </a:lnSpc>
            </a:pPr>
            <a:r>
              <a:rPr b="0" i="1" lang="en-US" sz="1800" spc="-1" strike="noStrike">
                <a:solidFill>
                  <a:srgbClr val="000000"/>
                </a:solidFill>
                <a:uFill>
                  <a:solidFill>
                    <a:srgbClr val="ffffff"/>
                  </a:solidFill>
                </a:uFill>
                <a:latin typeface="Aharoni"/>
              </a:rPr>
              <a:t>compatibility and platform support, and runtime performance. Since C++ is a compiled language it runs directly on the CPU and is well regarded as the best performance language.Which is why game developers love it!  However, the client isn’t the only tier that can benefit from great performance; middleware servers, backend systems, are all part of the modern mobile app ecosystem and contribute directly to the overall user experience.  C++ delivers just as well for all these tiers.</a:t>
            </a:r>
            <a:endParaRPr b="0" lang="en-US" sz="2400" spc="-1" strike="noStrike">
              <a:solidFill>
                <a:srgbClr val="000000"/>
              </a:solidFill>
              <a:uFill>
                <a:solidFill>
                  <a:srgbClr val="ffffff"/>
                </a:solidFill>
              </a:uFill>
              <a:latin typeface="Century Schoolbook"/>
            </a:endParaRPr>
          </a:p>
          <a:p>
            <a:pPr marL="274320" indent="-273960">
              <a:lnSpc>
                <a:spcPct val="100000"/>
              </a:lnSpc>
            </a:pPr>
            <a:r>
              <a:rPr b="0" i="1" lang="en-US" sz="1800" spc="-1" strike="noStrike">
                <a:solidFill>
                  <a:srgbClr val="000000"/>
                </a:solidFill>
                <a:uFill>
                  <a:solidFill>
                    <a:srgbClr val="ffffff"/>
                  </a:solidFill>
                </a:uFill>
                <a:latin typeface="Aharoni"/>
              </a:rPr>
              <a:t>In the early days of C++ we used to joke that C++ is such a powerful language it gives you enough rope to hang yourself. It took extra consideration to write safe code and meant dealing directly with memory and writing a lot of code to interact with the super powerful Standard Template Library (STL). The most recent published C++ standard, C++11, put a big emphasis on usability to address some of these more challenging programming practices.  This has made C++ much more accessible to a broader range of developers such that there is no reason to be scared of the language. It can be as simple or as powerful as you need, especially when working within an app development </a:t>
            </a:r>
            <a:r>
              <a:rPr b="0" i="1" lang="en-US" sz="1800" spc="-1" strike="noStrike" u="sng">
                <a:solidFill>
                  <a:srgbClr val="d2611c"/>
                </a:solidFill>
                <a:uFill>
                  <a:solidFill>
                    <a:srgbClr val="ffffff"/>
                  </a:solidFill>
                </a:uFill>
                <a:latin typeface="Aharoni"/>
                <a:hlinkClick r:id="rId1"/>
              </a:rPr>
              <a:t>framework</a:t>
            </a:r>
            <a:r>
              <a:rPr b="0" i="1" lang="en-US" sz="1800" spc="-1" strike="noStrike">
                <a:solidFill>
                  <a:srgbClr val="000000"/>
                </a:solidFill>
                <a:uFill>
                  <a:solidFill>
                    <a:srgbClr val="ffffff"/>
                  </a:solidFill>
                </a:uFill>
                <a:latin typeface="Aharoni"/>
              </a:rPr>
              <a:t>, that provides a common API for additional services like UI controls on multiple devices using Android, iOS, Windows, and Mac OS X operating system platforms</a:t>
            </a:r>
            <a:r>
              <a:rPr b="0" lang="en-US" sz="1800" spc="-1" strike="noStrike">
                <a:solidFill>
                  <a:srgbClr val="000000"/>
                </a:solidFill>
                <a:uFill>
                  <a:solidFill>
                    <a:srgbClr val="ffffff"/>
                  </a:solidFill>
                </a:uFill>
                <a:latin typeface="Century Schoolbook"/>
              </a:rPr>
              <a:t>.</a:t>
            </a:r>
            <a:endParaRPr b="0" lang="en-US" sz="2400" spc="-1" strike="noStrike">
              <a:solidFill>
                <a:srgbClr val="000000"/>
              </a:solidFill>
              <a:uFill>
                <a:solidFill>
                  <a:srgbClr val="ffffff"/>
                </a:solidFill>
              </a:uFill>
              <a:latin typeface="Century Schoolbook"/>
            </a:endParaRPr>
          </a:p>
          <a:p>
            <a:pPr marL="274320" indent="-273960">
              <a:lnSpc>
                <a:spcPct val="100000"/>
              </a:lnSpc>
            </a:pPr>
            <a:endParaRPr b="0" lang="en-US" sz="2400" spc="-1" strike="noStrike">
              <a:solidFill>
                <a:srgbClr val="000000"/>
              </a:solidFill>
              <a:uFill>
                <a:solidFill>
                  <a:srgbClr val="ffffff"/>
                </a:solidFill>
              </a:uFill>
              <a:latin typeface="Century Schoolbook"/>
            </a:endParaRPr>
          </a:p>
          <a:p>
            <a:pPr marL="274320" indent="-273960">
              <a:lnSpc>
                <a:spcPct val="100000"/>
              </a:lnSpc>
            </a:pPr>
            <a:endParaRPr b="0" lang="en-US" sz="2400" spc="-1" strike="noStrike">
              <a:solidFill>
                <a:srgbClr val="000000"/>
              </a:solidFill>
              <a:uFill>
                <a:solidFill>
                  <a:srgbClr val="ffffff"/>
                </a:solidFill>
              </a:uFill>
              <a:latin typeface="Century Schoolbook"/>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i="1" lang="en-US" sz="3000" spc="-1" strike="noStrike" cap="small">
                <a:solidFill>
                  <a:srgbClr val="000000"/>
                </a:solidFill>
                <a:uFill>
                  <a:solidFill>
                    <a:srgbClr val="ffffff"/>
                  </a:solidFill>
                </a:uFill>
                <a:latin typeface="Aharoni"/>
              </a:rPr>
              <a:t>Conclusion</a:t>
            </a:r>
            <a:endParaRPr b="0" lang="en-US" sz="1800" spc="-1" strike="noStrike">
              <a:solidFill>
                <a:srgbClr val="000000"/>
              </a:solidFill>
              <a:uFill>
                <a:solidFill>
                  <a:srgbClr val="ffffff"/>
                </a:solidFill>
              </a:uFill>
              <a:latin typeface="Century Schoolbook"/>
            </a:endParaRPr>
          </a:p>
        </p:txBody>
      </p:sp>
      <p:sp>
        <p:nvSpPr>
          <p:cNvPr id="129" name="TextShape 2"/>
          <p:cNvSpPr txBox="1"/>
          <p:nvPr/>
        </p:nvSpPr>
        <p:spPr>
          <a:xfrm>
            <a:off x="457200" y="1600200"/>
            <a:ext cx="7467120" cy="4873320"/>
          </a:xfrm>
          <a:prstGeom prst="rect">
            <a:avLst/>
          </a:prstGeom>
          <a:noFill/>
          <a:ln>
            <a:noFill/>
          </a:ln>
        </p:spPr>
        <p:txBody>
          <a:bodyPr lIns="90000" rIns="90000" tIns="45000" bIns="45000"/>
          <a:p>
            <a:pPr marL="274320" indent="-273960">
              <a:lnSpc>
                <a:spcPct val="100000"/>
              </a:lnSpc>
            </a:pPr>
            <a:r>
              <a:rPr b="0" i="1" lang="en-US" sz="1800" spc="-1" strike="noStrike">
                <a:solidFill>
                  <a:srgbClr val="000000"/>
                </a:solidFill>
                <a:uFill>
                  <a:solidFill>
                    <a:srgbClr val="ffffff"/>
                  </a:solidFill>
                </a:uFill>
                <a:latin typeface="Aharoni"/>
              </a:rPr>
              <a:t>C++ has been around a while and it has solved countless industry challenges -- it is the primary language that drives the mobile experience today. In addition to high performance server and middleware, C++ is a great choice for client side development on the two most popular mobile platforms Android and iOS and the two most popular desktop platforms, Windows and Mac OS X. With the recent introduction of developer </a:t>
            </a:r>
            <a:r>
              <a:rPr b="0" i="1" lang="en-US" sz="1800" spc="-1" strike="noStrike" u="sng">
                <a:solidFill>
                  <a:srgbClr val="d2611c"/>
                </a:solidFill>
                <a:uFill>
                  <a:solidFill>
                    <a:srgbClr val="ffffff"/>
                  </a:solidFill>
                </a:uFill>
                <a:latin typeface="Aharoni"/>
                <a:hlinkClick r:id="rId1"/>
              </a:rPr>
              <a:t>tools</a:t>
            </a:r>
            <a:r>
              <a:rPr b="0" i="1" lang="en-US" sz="1800" spc="-1" strike="noStrike">
                <a:solidFill>
                  <a:srgbClr val="000000"/>
                </a:solidFill>
                <a:uFill>
                  <a:solidFill>
                    <a:srgbClr val="ffffff"/>
                  </a:solidFill>
                </a:uFill>
                <a:latin typeface="Aharoni"/>
              </a:rPr>
              <a:t>  that enable, among other things, visual design for clients, middleware, and server side apps; C++ is extremely productive and makes really makes it a great choice for modern app development</a:t>
            </a:r>
            <a:endParaRPr b="0" lang="en-US" sz="2400" spc="-1" strike="noStrike">
              <a:solidFill>
                <a:srgbClr val="000000"/>
              </a:solidFill>
              <a:uFill>
                <a:solidFill>
                  <a:srgbClr val="ffffff"/>
                </a:solidFill>
              </a:uFill>
              <a:latin typeface="Century Schoolbook"/>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457200" y="380880"/>
            <a:ext cx="7695720" cy="4038120"/>
          </a:xfrm>
          <a:prstGeom prst="rect">
            <a:avLst/>
          </a:prstGeom>
          <a:noFill/>
          <a:ln>
            <a:noFill/>
          </a:ln>
        </p:spPr>
        <p:txBody>
          <a:bodyPr lIns="90000" rIns="90000" tIns="45000" bIns="45000"/>
          <a:p>
            <a:pPr marL="274320" indent="-273960" algn="ctr">
              <a:lnSpc>
                <a:spcPct val="100000"/>
              </a:lnSpc>
            </a:pPr>
            <a:r>
              <a:rPr b="1" i="1" lang="en-US" sz="4100" spc="-1" strike="noStrike">
                <a:solidFill>
                  <a:srgbClr val="000000"/>
                </a:solidFill>
                <a:uFill>
                  <a:solidFill>
                    <a:srgbClr val="ffffff"/>
                  </a:solidFill>
                </a:uFill>
                <a:latin typeface="Aharoni"/>
              </a:rPr>
              <a:t>Limitation </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1" i="1" lang="en-US" sz="2600" spc="-1" strike="noStrike">
                <a:solidFill>
                  <a:srgbClr val="000000"/>
                </a:solidFill>
                <a:uFill>
                  <a:solidFill>
                    <a:srgbClr val="ffffff"/>
                  </a:solidFill>
                </a:uFill>
                <a:latin typeface="Aharoni"/>
              </a:rPr>
              <a:t> </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0" i="1" lang="en-US" sz="2600" spc="-1" strike="noStrike">
                <a:solidFill>
                  <a:srgbClr val="000000"/>
                </a:solidFill>
                <a:uFill>
                  <a:solidFill>
                    <a:srgbClr val="ffffff"/>
                  </a:solidFill>
                </a:uFill>
                <a:latin typeface="Aharoni"/>
              </a:rPr>
              <a:t>No use of  graphics {graphic.h} .</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0" i="1" lang="en-US" sz="2600" spc="-1" strike="noStrike">
                <a:solidFill>
                  <a:srgbClr val="000000"/>
                </a:solidFill>
                <a:uFill>
                  <a:solidFill>
                    <a:srgbClr val="ffffff"/>
                  </a:solidFill>
                </a:uFill>
                <a:latin typeface="Aharoni"/>
              </a:rPr>
              <a:t> </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0" i="1" lang="en-US" sz="2600" spc="-1" strike="noStrike">
                <a:solidFill>
                  <a:srgbClr val="000000"/>
                </a:solidFill>
                <a:uFill>
                  <a:solidFill>
                    <a:srgbClr val="ffffff"/>
                  </a:solidFill>
                </a:uFill>
                <a:latin typeface="Aharoni"/>
              </a:rPr>
              <a:t>No sound is there .</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0" i="1" lang="en-US" sz="2600" spc="-1" strike="noStrike">
                <a:solidFill>
                  <a:srgbClr val="000000"/>
                </a:solidFill>
                <a:uFill>
                  <a:solidFill>
                    <a:srgbClr val="ffffff"/>
                  </a:solidFill>
                </a:uFill>
                <a:latin typeface="Aharoni"/>
              </a:rPr>
              <a:t> </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0" i="1" lang="en-US" sz="2600" spc="-1" strike="noStrike">
                <a:solidFill>
                  <a:srgbClr val="000000"/>
                </a:solidFill>
                <a:uFill>
                  <a:solidFill>
                    <a:srgbClr val="ffffff"/>
                  </a:solidFill>
                </a:uFill>
                <a:latin typeface="Aharoni"/>
              </a:rPr>
              <a:t>No specification about user .</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0" i="1" lang="en-US" sz="2600" spc="-1" strike="noStrike">
                <a:solidFill>
                  <a:srgbClr val="000000"/>
                </a:solidFill>
                <a:uFill>
                  <a:solidFill>
                    <a:srgbClr val="ffffff"/>
                  </a:solidFill>
                </a:uFill>
                <a:latin typeface="Aharoni"/>
              </a:rPr>
              <a:t> </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0" i="1" lang="en-US" sz="2600" spc="-1" strike="noStrike">
                <a:solidFill>
                  <a:srgbClr val="000000"/>
                </a:solidFill>
                <a:uFill>
                  <a:solidFill>
                    <a:srgbClr val="ffffff"/>
                  </a:solidFill>
                </a:uFill>
                <a:latin typeface="Aharoni"/>
              </a:rPr>
              <a:t>Source Code is available for everyone .</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0" i="1" lang="en-US" sz="2600" spc="-1" strike="noStrike">
                <a:solidFill>
                  <a:srgbClr val="000000"/>
                </a:solidFill>
                <a:uFill>
                  <a:solidFill>
                    <a:srgbClr val="ffffff"/>
                  </a:solidFill>
                </a:uFill>
                <a:latin typeface="Aharoni"/>
              </a:rPr>
              <a:t> </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0" i="1" lang="en-US" sz="2600" spc="-1" strike="noStrike">
                <a:solidFill>
                  <a:srgbClr val="000000"/>
                </a:solidFill>
                <a:uFill>
                  <a:solidFill>
                    <a:srgbClr val="ffffff"/>
                  </a:solidFill>
                </a:uFill>
                <a:latin typeface="Aharoni"/>
              </a:rPr>
              <a:t>Can easily damage.</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0" i="1" lang="en-US" sz="2600" spc="-1" strike="noStrike">
                <a:solidFill>
                  <a:srgbClr val="000000"/>
                </a:solidFill>
                <a:uFill>
                  <a:solidFill>
                    <a:srgbClr val="ffffff"/>
                  </a:solidFill>
                </a:uFill>
                <a:latin typeface="Aharoni"/>
              </a:rPr>
              <a:t> </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endParaRPr b="0" lang="en-US" sz="2400" spc="-1" strike="noStrike">
              <a:solidFill>
                <a:srgbClr val="000000"/>
              </a:solidFill>
              <a:uFill>
                <a:solidFill>
                  <a:srgbClr val="ffffff"/>
                </a:solidFill>
              </a:uFill>
              <a:latin typeface="Century Schoolbook"/>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533520" y="762120"/>
            <a:ext cx="7467120" cy="4873320"/>
          </a:xfrm>
          <a:prstGeom prst="rect">
            <a:avLst/>
          </a:prstGeom>
          <a:noFill/>
          <a:ln>
            <a:noFill/>
          </a:ln>
        </p:spPr>
        <p:txBody>
          <a:bodyPr lIns="90000" rIns="90000" tIns="45000" bIns="45000"/>
          <a:p>
            <a:pPr marL="274320" indent="-273960" algn="ctr">
              <a:lnSpc>
                <a:spcPct val="100000"/>
              </a:lnSpc>
            </a:pPr>
            <a:r>
              <a:rPr b="1" i="1" lang="en-US" sz="2800" spc="-1" strike="noStrike">
                <a:solidFill>
                  <a:srgbClr val="000000"/>
                </a:solidFill>
                <a:uFill>
                  <a:solidFill>
                    <a:srgbClr val="ffffff"/>
                  </a:solidFill>
                </a:uFill>
                <a:latin typeface="Aharoni"/>
              </a:rPr>
              <a:t>Bibliography </a:t>
            </a:r>
            <a:endParaRPr b="0" lang="en-US" sz="2400" spc="-1" strike="noStrike">
              <a:solidFill>
                <a:srgbClr val="000000"/>
              </a:solidFill>
              <a:uFill>
                <a:solidFill>
                  <a:srgbClr val="ffffff"/>
                </a:solidFill>
              </a:uFill>
              <a:latin typeface="Century Schoolbook"/>
            </a:endParaRPr>
          </a:p>
          <a:p>
            <a:pPr marL="274320" indent="-273960">
              <a:lnSpc>
                <a:spcPct val="100000"/>
              </a:lnSpc>
            </a:pP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1" i="1" lang="en-US" sz="2400" spc="-1" strike="noStrike">
                <a:solidFill>
                  <a:srgbClr val="000000"/>
                </a:solidFill>
                <a:uFill>
                  <a:solidFill>
                    <a:srgbClr val="ffffff"/>
                  </a:solidFill>
                </a:uFill>
                <a:latin typeface="Century Schoolbook"/>
              </a:rPr>
              <a:t>MrSumitaArora.</a:t>
            </a: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1" i="1" lang="en-US" sz="2400" spc="-1" strike="noStrike">
                <a:solidFill>
                  <a:srgbClr val="000000"/>
                </a:solidFill>
                <a:uFill>
                  <a:solidFill>
                    <a:srgbClr val="ffffff"/>
                  </a:solidFill>
                </a:uFill>
                <a:latin typeface="Century Schoolbook"/>
              </a:rPr>
              <a:t>Arihant CBSE Chapter Wise Solved Paper</a:t>
            </a: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1" i="1" lang="en-US" sz="2400" spc="-1" strike="noStrike">
                <a:solidFill>
                  <a:srgbClr val="000000"/>
                </a:solidFill>
                <a:uFill>
                  <a:solidFill>
                    <a:srgbClr val="ffffff"/>
                  </a:solidFill>
                </a:uFill>
                <a:latin typeface="Century Schoolbook"/>
              </a:rPr>
              <a:t>Our Teacher –Mr. Hariom Patnaha</a:t>
            </a:r>
            <a:endParaRPr b="0" lang="en-US" sz="2400" spc="-1" strike="noStrike">
              <a:solidFill>
                <a:srgbClr val="000000"/>
              </a:solidFill>
              <a:uFill>
                <a:solidFill>
                  <a:srgbClr val="ffffff"/>
                </a:solidFill>
              </a:uFill>
              <a:latin typeface="Century Schoolbook"/>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457200" y="274680"/>
            <a:ext cx="7467120" cy="1142640"/>
          </a:xfrm>
          <a:prstGeom prst="rect">
            <a:avLst/>
          </a:prstGeom>
          <a:noFill/>
          <a:ln>
            <a:noFill/>
          </a:ln>
        </p:spPr>
        <p:txBody>
          <a:bodyPr lIns="90000" rIns="90000" tIns="45000" bIns="45000" anchor="b"/>
          <a:p>
            <a:pPr algn="ctr">
              <a:lnSpc>
                <a:spcPct val="100000"/>
              </a:lnSpc>
            </a:pPr>
            <a:r>
              <a:rPr b="0" lang="en-US" sz="7200" spc="-1" strike="noStrike" cap="small">
                <a:solidFill>
                  <a:srgbClr val="575f6d"/>
                </a:solidFill>
                <a:uFill>
                  <a:solidFill>
                    <a:srgbClr val="ffffff"/>
                  </a:solidFill>
                </a:uFill>
                <a:latin typeface="comic"/>
              </a:rPr>
              <a:t>Thank You</a:t>
            </a:r>
            <a:endParaRPr b="0" lang="en-US" sz="1800" spc="-1" strike="noStrike">
              <a:solidFill>
                <a:srgbClr val="000000"/>
              </a:solidFill>
              <a:uFill>
                <a:solidFill>
                  <a:srgbClr val="ffffff"/>
                </a:solidFill>
              </a:uFill>
              <a:latin typeface="Century Schoolbook"/>
            </a:endParaRPr>
          </a:p>
        </p:txBody>
      </p:sp>
      <p:sp>
        <p:nvSpPr>
          <p:cNvPr id="133" name="TextShape 2"/>
          <p:cNvSpPr txBox="1"/>
          <p:nvPr/>
        </p:nvSpPr>
        <p:spPr>
          <a:xfrm>
            <a:off x="533520" y="2819520"/>
            <a:ext cx="7467120" cy="4873320"/>
          </a:xfrm>
          <a:prstGeom prst="rect">
            <a:avLst/>
          </a:prstGeom>
          <a:noFill/>
          <a:ln>
            <a:noFill/>
          </a:ln>
        </p:spPr>
        <p:txBody>
          <a:bodyPr lIns="90000" rIns="90000" tIns="45000" bIns="45000"/>
          <a:p>
            <a:pPr marL="274320" indent="-273960" algn="ctr">
              <a:lnSpc>
                <a:spcPct val="100000"/>
              </a:lnSpc>
              <a:buClr>
                <a:srgbClr val="fe8637"/>
              </a:buClr>
              <a:buSzPct val="70000"/>
              <a:buFont typeface="Wingdings" charset="2"/>
              <a:buChar char=""/>
            </a:pPr>
            <a:r>
              <a:rPr b="0" lang="en-US" sz="3200" spc="-1" strike="noStrike">
                <a:solidFill>
                  <a:srgbClr val="000000"/>
                </a:solidFill>
                <a:uFill>
                  <a:solidFill>
                    <a:srgbClr val="ffffff"/>
                  </a:solidFill>
                </a:uFill>
                <a:latin typeface="comic"/>
              </a:rPr>
              <a:t>Made By:-</a:t>
            </a:r>
            <a:endParaRPr b="0" lang="en-US" sz="2400" spc="-1" strike="noStrike">
              <a:solidFill>
                <a:srgbClr val="000000"/>
              </a:solidFill>
              <a:uFill>
                <a:solidFill>
                  <a:srgbClr val="ffffff"/>
                </a:solidFill>
              </a:uFill>
              <a:latin typeface="Century Schoolbook"/>
            </a:endParaRPr>
          </a:p>
          <a:p>
            <a:pPr lvl="2" marL="914400" indent="-182520" algn="ctr">
              <a:lnSpc>
                <a:spcPct val="100000"/>
              </a:lnSpc>
              <a:buClr>
                <a:srgbClr val="e07630"/>
              </a:buClr>
              <a:buSzPct val="60000"/>
              <a:buFont typeface="Wingdings" charset="2"/>
              <a:buChar char=""/>
            </a:pPr>
            <a:r>
              <a:rPr b="0" lang="en-US" sz="3200" spc="-1" strike="noStrike">
                <a:solidFill>
                  <a:srgbClr val="000000"/>
                </a:solidFill>
                <a:uFill>
                  <a:solidFill>
                    <a:srgbClr val="ffffff"/>
                  </a:solidFill>
                </a:uFill>
                <a:latin typeface="comic"/>
              </a:rPr>
              <a:t>Debashish</a:t>
            </a:r>
            <a:endParaRPr b="0" lang="en-US" sz="1800" spc="-1" strike="noStrike">
              <a:solidFill>
                <a:srgbClr val="000000"/>
              </a:solidFill>
              <a:uFill>
                <a:solidFill>
                  <a:srgbClr val="ffffff"/>
                </a:solidFill>
              </a:uFill>
              <a:latin typeface="Century Schoolbook"/>
            </a:endParaRPr>
          </a:p>
          <a:p>
            <a:pPr lvl="2" marL="914400" indent="-182520" algn="ctr">
              <a:lnSpc>
                <a:spcPct val="100000"/>
              </a:lnSpc>
              <a:buClr>
                <a:srgbClr val="e07630"/>
              </a:buClr>
              <a:buSzPct val="60000"/>
              <a:buFont typeface="Wingdings" charset="2"/>
              <a:buChar char=""/>
            </a:pPr>
            <a:r>
              <a:rPr b="0" lang="en-US" sz="3200" spc="-1" strike="noStrike">
                <a:solidFill>
                  <a:srgbClr val="000000"/>
                </a:solidFill>
                <a:uFill>
                  <a:solidFill>
                    <a:srgbClr val="ffffff"/>
                  </a:solidFill>
                </a:uFill>
                <a:latin typeface="comic"/>
              </a:rPr>
              <a:t> </a:t>
            </a:r>
            <a:endParaRPr b="0" lang="en-US" sz="1800" spc="-1" strike="noStrike">
              <a:solidFill>
                <a:srgbClr val="000000"/>
              </a:solidFill>
              <a:uFill>
                <a:solidFill>
                  <a:srgbClr val="ffffff"/>
                </a:solidFill>
              </a:uFill>
              <a:latin typeface="Century Schoolbook"/>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457200" y="231480"/>
            <a:ext cx="7467120" cy="6244920"/>
          </a:xfrm>
          <a:prstGeom prst="rect">
            <a:avLst/>
          </a:prstGeom>
          <a:noFill/>
          <a:ln>
            <a:noFill/>
          </a:ln>
        </p:spPr>
        <p:txBody>
          <a:bodyPr lIns="90000" rIns="90000" tIns="45000" bIns="45000"/>
          <a:p>
            <a:pPr marL="274320" indent="-273960" algn="ctr">
              <a:lnSpc>
                <a:spcPct val="100000"/>
              </a:lnSpc>
            </a:pPr>
            <a:r>
              <a:rPr b="0" i="1" lang="en-US" sz="3000" spc="-1" strike="noStrike">
                <a:solidFill>
                  <a:srgbClr val="000000"/>
                </a:solidFill>
                <a:uFill>
                  <a:solidFill>
                    <a:srgbClr val="ffffff"/>
                  </a:solidFill>
                </a:uFill>
                <a:latin typeface="Aharoni"/>
              </a:rPr>
              <a:t>Kendriya Vidyalaya</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0" i="1" lang="en-US" sz="3000" spc="-1" strike="noStrike">
                <a:solidFill>
                  <a:srgbClr val="000000"/>
                </a:solidFill>
                <a:uFill>
                  <a:solidFill>
                    <a:srgbClr val="ffffff"/>
                  </a:solidFill>
                </a:uFill>
                <a:latin typeface="Aharoni"/>
              </a:rPr>
              <a:t>NKJ KATNI</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0" i="1" lang="en-US" sz="2200" spc="-1" strike="noStrike">
                <a:solidFill>
                  <a:srgbClr val="000000"/>
                </a:solidFill>
                <a:uFill>
                  <a:solidFill>
                    <a:srgbClr val="ffffff"/>
                  </a:solidFill>
                </a:uFill>
                <a:latin typeface="Aharoni"/>
              </a:rPr>
              <a:t>A Project Report</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0" i="1" lang="en-US" sz="2200" spc="-1" strike="noStrike">
                <a:solidFill>
                  <a:srgbClr val="000000"/>
                </a:solidFill>
                <a:uFill>
                  <a:solidFill>
                    <a:srgbClr val="ffffff"/>
                  </a:solidFill>
                </a:uFill>
                <a:latin typeface="Aharoni"/>
              </a:rPr>
              <a:t>on</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0" i="1" lang="en-US" sz="2200" spc="-1" strike="noStrike">
                <a:solidFill>
                  <a:srgbClr val="000000"/>
                </a:solidFill>
                <a:uFill>
                  <a:solidFill>
                    <a:srgbClr val="ffffff"/>
                  </a:solidFill>
                </a:uFill>
                <a:latin typeface="Aharoni"/>
              </a:rPr>
              <a:t>Employee Management Program</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0" i="1" lang="en-US" sz="2200" spc="-1" strike="noStrike">
                <a:solidFill>
                  <a:srgbClr val="000000"/>
                </a:solidFill>
                <a:uFill>
                  <a:solidFill>
                    <a:srgbClr val="ffffff"/>
                  </a:solidFill>
                </a:uFill>
                <a:latin typeface="Aharoni"/>
              </a:rPr>
              <a:t>For</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0" i="1" lang="en-US" sz="2200" spc="-1" strike="noStrike">
                <a:solidFill>
                  <a:srgbClr val="000000"/>
                </a:solidFill>
                <a:uFill>
                  <a:solidFill>
                    <a:srgbClr val="ffffff"/>
                  </a:solidFill>
                </a:uFill>
                <a:latin typeface="Aharoni"/>
              </a:rPr>
              <a:t>AISSCE 2016 Examination</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0" i="1" lang="en-US" sz="2200" spc="-1" strike="noStrike">
                <a:solidFill>
                  <a:srgbClr val="000000"/>
                </a:solidFill>
                <a:uFill>
                  <a:solidFill>
                    <a:srgbClr val="ffffff"/>
                  </a:solidFill>
                </a:uFill>
                <a:latin typeface="Aharoni"/>
              </a:rPr>
              <a:t>[As a part of the ……………….……………………(065)]</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0" i="1" lang="en-US" sz="2200" spc="-1" strike="noStrike">
                <a:solidFill>
                  <a:srgbClr val="000000"/>
                </a:solidFill>
                <a:uFill>
                  <a:solidFill>
                    <a:srgbClr val="ffffff"/>
                  </a:solidFill>
                </a:uFill>
                <a:latin typeface="Aharoni"/>
              </a:rPr>
              <a:t> </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0" i="1" lang="en-US" sz="2200" spc="-1" strike="noStrike">
                <a:solidFill>
                  <a:srgbClr val="000000"/>
                </a:solidFill>
                <a:uFill>
                  <a:solidFill>
                    <a:srgbClr val="ffffff"/>
                  </a:solidFill>
                </a:uFill>
                <a:latin typeface="Aharoni"/>
              </a:rPr>
              <a:t>SUBMITTED BY</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0" i="1" lang="en-US" sz="2200" spc="-1" strike="noStrike">
                <a:solidFill>
                  <a:srgbClr val="000000"/>
                </a:solidFill>
                <a:uFill>
                  <a:solidFill>
                    <a:srgbClr val="ffffff"/>
                  </a:solidFill>
                </a:uFill>
                <a:latin typeface="Aharoni"/>
              </a:rPr>
              <a:t>Debashish , </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0" i="1" lang="en-US" sz="2200" spc="-1" strike="noStrike">
                <a:solidFill>
                  <a:srgbClr val="000000"/>
                </a:solidFill>
                <a:uFill>
                  <a:solidFill>
                    <a:srgbClr val="ffffff"/>
                  </a:solidFill>
                </a:uFill>
                <a:latin typeface="Aharoni"/>
              </a:rPr>
              <a:t>Under the Guidance of:</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0" i="1" lang="en-US" sz="2200" spc="-1" strike="noStrike">
                <a:solidFill>
                  <a:srgbClr val="000000"/>
                </a:solidFill>
                <a:uFill>
                  <a:solidFill>
                    <a:srgbClr val="ffffff"/>
                  </a:solidFill>
                </a:uFill>
                <a:latin typeface="Aharoni"/>
              </a:rPr>
              <a:t>Hariom Patnaha</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0" i="1" lang="en-US" sz="2200" spc="-1" strike="noStrike">
                <a:solidFill>
                  <a:srgbClr val="000000"/>
                </a:solidFill>
                <a:uFill>
                  <a:solidFill>
                    <a:srgbClr val="ffffff"/>
                  </a:solidFill>
                </a:uFill>
                <a:latin typeface="Aharoni"/>
              </a:rPr>
              <a:t>PGT (Computer  Science)</a:t>
            </a:r>
            <a:endParaRPr b="0" lang="en-US" sz="2400" spc="-1" strike="noStrike">
              <a:solidFill>
                <a:srgbClr val="000000"/>
              </a:solidFill>
              <a:uFill>
                <a:solidFill>
                  <a:srgbClr val="ffffff"/>
                </a:solidFill>
              </a:uFill>
              <a:latin typeface="Century Schoolbook"/>
            </a:endParaRPr>
          </a:p>
          <a:p>
            <a:pPr marL="274320" indent="-273960">
              <a:lnSpc>
                <a:spcPct val="100000"/>
              </a:lnSpc>
            </a:pPr>
            <a:r>
              <a:rPr b="0" i="1" lang="en-US" sz="2200" spc="-1" strike="noStrike">
                <a:solidFill>
                  <a:srgbClr val="000000"/>
                </a:solidFill>
                <a:uFill>
                  <a:solidFill>
                    <a:srgbClr val="ffffff"/>
                  </a:solidFill>
                </a:uFill>
                <a:latin typeface="Aharoni"/>
              </a:rPr>
              <a:t>
</a:t>
            </a:r>
            <a:endParaRPr b="0" lang="en-US" sz="2400" spc="-1" strike="noStrike">
              <a:solidFill>
                <a:srgbClr val="000000"/>
              </a:solidFill>
              <a:uFill>
                <a:solidFill>
                  <a:srgbClr val="ffffff"/>
                </a:solidFill>
              </a:uFill>
              <a:latin typeface="Century Schoolbook"/>
            </a:endParaRPr>
          </a:p>
        </p:txBody>
      </p:sp>
      <p:pic>
        <p:nvPicPr>
          <p:cNvPr id="113" name="Picture 2" descr=""/>
          <p:cNvPicPr/>
          <p:nvPr/>
        </p:nvPicPr>
        <p:blipFill>
          <a:blip r:embed="rId1"/>
          <a:stretch/>
        </p:blipFill>
        <p:spPr>
          <a:xfrm>
            <a:off x="6095880" y="228600"/>
            <a:ext cx="1066320" cy="113724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457200" y="274680"/>
            <a:ext cx="7467120" cy="1142640"/>
          </a:xfrm>
          <a:prstGeom prst="rect">
            <a:avLst/>
          </a:prstGeom>
          <a:noFill/>
          <a:ln>
            <a:noFill/>
          </a:ln>
        </p:spPr>
        <p:txBody>
          <a:bodyPr lIns="90000" rIns="90000" tIns="45000" bIns="45000" anchor="b"/>
          <a:p>
            <a:pPr algn="ctr">
              <a:lnSpc>
                <a:spcPct val="100000"/>
              </a:lnSpc>
            </a:pPr>
            <a:r>
              <a:rPr b="0" i="1" lang="en-US" sz="3000" spc="-1" strike="noStrike" cap="small">
                <a:solidFill>
                  <a:srgbClr val="000000"/>
                </a:solidFill>
                <a:uFill>
                  <a:solidFill>
                    <a:srgbClr val="ffffff"/>
                  </a:solidFill>
                </a:uFill>
                <a:latin typeface="Cooper Black"/>
              </a:rPr>
              <a:t>Table OF Contents</a:t>
            </a:r>
            <a:endParaRPr b="0" lang="en-US" sz="1800" spc="-1" strike="noStrike">
              <a:solidFill>
                <a:srgbClr val="000000"/>
              </a:solidFill>
              <a:uFill>
                <a:solidFill>
                  <a:srgbClr val="ffffff"/>
                </a:solidFill>
              </a:uFill>
              <a:latin typeface="Century Schoolbook"/>
            </a:endParaRPr>
          </a:p>
        </p:txBody>
      </p:sp>
      <p:sp>
        <p:nvSpPr>
          <p:cNvPr id="115" name="TextShape 2"/>
          <p:cNvSpPr txBox="1"/>
          <p:nvPr/>
        </p:nvSpPr>
        <p:spPr>
          <a:xfrm>
            <a:off x="457200" y="1600200"/>
            <a:ext cx="7467120" cy="4873320"/>
          </a:xfrm>
          <a:prstGeom prst="rect">
            <a:avLst/>
          </a:prstGeom>
          <a:noFill/>
          <a:ln>
            <a:noFill/>
          </a:ln>
        </p:spPr>
        <p:txBody>
          <a:bodyPr lIns="90000" rIns="90000" tIns="45000" bIns="45000"/>
          <a:p>
            <a:pPr marL="274320" indent="-273960">
              <a:lnSpc>
                <a:spcPct val="100000"/>
              </a:lnSpc>
              <a:buClr>
                <a:srgbClr val="fe8637"/>
              </a:buClr>
              <a:buSzPct val="70000"/>
              <a:buFont typeface="Wingdings" charset="2"/>
              <a:buChar char=""/>
            </a:pPr>
            <a:r>
              <a:rPr b="0" i="1" lang="en-US" sz="2400" spc="-1" strike="noStrike">
                <a:solidFill>
                  <a:srgbClr val="000000"/>
                </a:solidFill>
                <a:uFill>
                  <a:solidFill>
                    <a:srgbClr val="ffffff"/>
                  </a:solidFill>
                </a:uFill>
                <a:latin typeface="Aharoni"/>
              </a:rPr>
              <a:t>Certificate</a:t>
            </a: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i="1" lang="en-US" sz="2400" spc="-1" strike="noStrike">
                <a:solidFill>
                  <a:srgbClr val="000000"/>
                </a:solidFill>
                <a:uFill>
                  <a:solidFill>
                    <a:srgbClr val="ffffff"/>
                  </a:solidFill>
                </a:uFill>
                <a:latin typeface="Aharoni"/>
              </a:rPr>
              <a:t>Self-Certificate</a:t>
            </a: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i="1" lang="en-US" sz="2400" spc="-1" strike="noStrike">
                <a:solidFill>
                  <a:srgbClr val="000000"/>
                </a:solidFill>
                <a:uFill>
                  <a:solidFill>
                    <a:srgbClr val="ffffff"/>
                  </a:solidFill>
                </a:uFill>
                <a:latin typeface="Aharoni"/>
              </a:rPr>
              <a:t>Acknowledgement</a:t>
            </a: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i="1" lang="en-US" sz="2400" spc="-1" strike="noStrike">
                <a:solidFill>
                  <a:srgbClr val="000000"/>
                </a:solidFill>
                <a:uFill>
                  <a:solidFill>
                    <a:srgbClr val="ffffff"/>
                  </a:solidFill>
                </a:uFill>
                <a:latin typeface="Aharoni"/>
              </a:rPr>
              <a:t>Hardware &amp; Software Required</a:t>
            </a: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i="1" lang="en-US" sz="2400" spc="-1" strike="noStrike">
                <a:solidFill>
                  <a:srgbClr val="000000"/>
                </a:solidFill>
                <a:uFill>
                  <a:solidFill>
                    <a:srgbClr val="ffffff"/>
                  </a:solidFill>
                </a:uFill>
                <a:latin typeface="Aharoni"/>
              </a:rPr>
              <a:t>Why C++?</a:t>
            </a: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i="1" lang="en-US" sz="2400" spc="-1" strike="noStrike">
                <a:solidFill>
                  <a:srgbClr val="000000"/>
                </a:solidFill>
                <a:uFill>
                  <a:solidFill>
                    <a:srgbClr val="ffffff"/>
                  </a:solidFill>
                </a:uFill>
                <a:latin typeface="Aharoni"/>
              </a:rPr>
              <a:t>iNTRODUCTiON</a:t>
            </a: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i="1" lang="en-US" sz="2400" spc="-1" strike="noStrike">
                <a:solidFill>
                  <a:srgbClr val="000000"/>
                </a:solidFill>
                <a:uFill>
                  <a:solidFill>
                    <a:srgbClr val="ffffff"/>
                  </a:solidFill>
                </a:uFill>
                <a:latin typeface="Aharoni"/>
              </a:rPr>
              <a:t>Flow Chart</a:t>
            </a: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i="1" lang="en-US" sz="2400" spc="-1" strike="noStrike">
                <a:solidFill>
                  <a:srgbClr val="000000"/>
                </a:solidFill>
                <a:uFill>
                  <a:solidFill>
                    <a:srgbClr val="ffffff"/>
                  </a:solidFill>
                </a:uFill>
                <a:latin typeface="Aharoni"/>
              </a:rPr>
              <a:t>Coding of Programme</a:t>
            </a: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i="1" lang="en-US" sz="2400" spc="-1" strike="noStrike">
                <a:solidFill>
                  <a:srgbClr val="000000"/>
                </a:solidFill>
                <a:uFill>
                  <a:solidFill>
                    <a:srgbClr val="ffffff"/>
                  </a:solidFill>
                </a:uFill>
                <a:latin typeface="Aharoni"/>
              </a:rPr>
              <a:t>Output of Programme</a:t>
            </a: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i="1" lang="en-US" sz="2400" spc="-1" strike="noStrike">
                <a:solidFill>
                  <a:srgbClr val="000000"/>
                </a:solidFill>
                <a:uFill>
                  <a:solidFill>
                    <a:srgbClr val="ffffff"/>
                  </a:solidFill>
                </a:uFill>
                <a:latin typeface="Aharoni"/>
              </a:rPr>
              <a:t>Limitations of Programme</a:t>
            </a: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i="1" lang="en-US" sz="2400" spc="-1" strike="noStrike">
                <a:solidFill>
                  <a:srgbClr val="000000"/>
                </a:solidFill>
                <a:uFill>
                  <a:solidFill>
                    <a:srgbClr val="ffffff"/>
                  </a:solidFill>
                </a:uFill>
                <a:latin typeface="Aharoni"/>
              </a:rPr>
              <a:t>Bibliography</a:t>
            </a: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457200" y="267480"/>
            <a:ext cx="8229240" cy="1398600"/>
          </a:xfrm>
          <a:prstGeom prst="rect">
            <a:avLst/>
          </a:prstGeom>
          <a:noFill/>
          <a:ln>
            <a:noFill/>
          </a:ln>
        </p:spPr>
        <p:style>
          <a:lnRef idx="0"/>
          <a:fillRef idx="0"/>
          <a:effectRef idx="0"/>
          <a:fontRef idx="minor"/>
        </p:style>
        <p:txBody>
          <a:bodyPr lIns="90000" rIns="90000" tIns="45000" bIns="45000" anchor="b"/>
          <a:p>
            <a:pPr algn="ctr">
              <a:lnSpc>
                <a:spcPct val="100000"/>
              </a:lnSpc>
            </a:pPr>
            <a:r>
              <a:rPr b="0" i="1" lang="en-IN" sz="3000" spc="-1" strike="noStrike" cap="small">
                <a:solidFill>
                  <a:srgbClr val="eff1f7"/>
                </a:solidFill>
                <a:uFill>
                  <a:solidFill>
                    <a:srgbClr val="ffffff"/>
                  </a:solidFill>
                </a:uFill>
                <a:latin typeface="Aharoni"/>
              </a:rPr>
              <a:t>Certificate</a:t>
            </a:r>
            <a:endParaRPr b="0" lang="en-IN" sz="1800" spc="-1" strike="noStrike">
              <a:solidFill>
                <a:srgbClr val="000000"/>
              </a:solidFill>
              <a:uFill>
                <a:solidFill>
                  <a:srgbClr val="ffffff"/>
                </a:solidFill>
              </a:uFill>
              <a:latin typeface="Arial"/>
            </a:endParaRPr>
          </a:p>
        </p:txBody>
      </p:sp>
      <p:sp>
        <p:nvSpPr>
          <p:cNvPr id="117" name="CustomShape 2"/>
          <p:cNvSpPr/>
          <p:nvPr/>
        </p:nvSpPr>
        <p:spPr>
          <a:xfrm>
            <a:off x="457200" y="914400"/>
            <a:ext cx="8305560" cy="5159160"/>
          </a:xfrm>
          <a:prstGeom prst="rect">
            <a:avLst/>
          </a:prstGeom>
          <a:noFill/>
          <a:ln>
            <a:noFill/>
          </a:ln>
        </p:spPr>
        <p:style>
          <a:lnRef idx="0"/>
          <a:fillRef idx="0"/>
          <a:effectRef idx="0"/>
          <a:fontRef idx="minor"/>
        </p:style>
        <p:txBody>
          <a:bodyPr lIns="90000" rIns="90000" tIns="45000" bIns="45000"/>
          <a:p>
            <a:pPr marL="274320" indent="-273960" algn="ctr">
              <a:lnSpc>
                <a:spcPct val="100000"/>
              </a:lnSpc>
            </a:pPr>
            <a:r>
              <a:rPr b="0" i="1" lang="en-IN" sz="9800" spc="-1" strike="noStrike" cap="all">
                <a:solidFill>
                  <a:srgbClr val="000000"/>
                </a:solidFill>
                <a:uFill>
                  <a:solidFill>
                    <a:srgbClr val="ffffff"/>
                  </a:solidFill>
                </a:uFill>
                <a:latin typeface="Aharoni"/>
              </a:rPr>
              <a:t>Kendriya Vidyalaya  N.k.j.</a:t>
            </a:r>
            <a:endParaRPr b="0" lang="en-IN" sz="1800" spc="-1" strike="noStrike">
              <a:solidFill>
                <a:srgbClr val="000000"/>
              </a:solidFill>
              <a:uFill>
                <a:solidFill>
                  <a:srgbClr val="ffffff"/>
                </a:solidFill>
              </a:uFill>
              <a:latin typeface="Arial"/>
            </a:endParaRPr>
          </a:p>
          <a:p>
            <a:pPr marL="274320" indent="-273960" algn="ctr">
              <a:lnSpc>
                <a:spcPct val="100000"/>
              </a:lnSpc>
            </a:pPr>
            <a:endParaRPr b="0" lang="en-IN" sz="1800" spc="-1" strike="noStrike">
              <a:solidFill>
                <a:srgbClr val="000000"/>
              </a:solidFill>
              <a:uFill>
                <a:solidFill>
                  <a:srgbClr val="ffffff"/>
                </a:solidFill>
              </a:uFill>
              <a:latin typeface="Arial"/>
            </a:endParaRPr>
          </a:p>
          <a:p>
            <a:pPr marL="274320" indent="-273960" algn="ctr">
              <a:lnSpc>
                <a:spcPct val="100000"/>
              </a:lnSpc>
            </a:pPr>
            <a:r>
              <a:rPr b="0" i="1" lang="en-IN" sz="8600" spc="-1" strike="noStrike" cap="all">
                <a:solidFill>
                  <a:srgbClr val="000000"/>
                </a:solidFill>
                <a:uFill>
                  <a:solidFill>
                    <a:srgbClr val="ffffff"/>
                  </a:solidFill>
                </a:uFill>
                <a:latin typeface="Aharoni"/>
              </a:rPr>
              <a:t>CERTIFICATE</a:t>
            </a:r>
            <a:endParaRPr b="0" lang="en-IN" sz="1800" spc="-1" strike="noStrike">
              <a:solidFill>
                <a:srgbClr val="000000"/>
              </a:solidFill>
              <a:uFill>
                <a:solidFill>
                  <a:srgbClr val="ffffff"/>
                </a:solidFill>
              </a:uFill>
              <a:latin typeface="Arial"/>
            </a:endParaRPr>
          </a:p>
          <a:p>
            <a:pPr marL="274320" indent="-273960" algn="ctr">
              <a:lnSpc>
                <a:spcPct val="100000"/>
              </a:lnSpc>
            </a:pPr>
            <a:r>
              <a:rPr b="0" i="1" lang="en-IN" sz="6000" spc="-1" strike="noStrike" cap="all">
                <a:solidFill>
                  <a:srgbClr val="000000"/>
                </a:solidFill>
                <a:uFill>
                  <a:solidFill>
                    <a:srgbClr val="ffffff"/>
                  </a:solidFill>
                </a:uFill>
                <a:latin typeface="Aharoni"/>
              </a:rPr>
              <a:t>  </a:t>
            </a:r>
            <a:r>
              <a:rPr b="0" i="1" lang="en-IN" sz="6000" spc="-1" strike="noStrike" cap="all">
                <a:solidFill>
                  <a:srgbClr val="000000"/>
                </a:solidFill>
                <a:uFill>
                  <a:solidFill>
                    <a:srgbClr val="ffffff"/>
                  </a:solidFill>
                </a:uFill>
                <a:latin typeface="Aharoni"/>
              </a:rPr>
              <a:t>This is to certify that Mast DEBASHISH  has  successfully completed the  Investigatory Project on the                                       </a:t>
            </a:r>
            <a:endParaRPr b="0" lang="en-IN" sz="1800" spc="-1" strike="noStrike">
              <a:solidFill>
                <a:srgbClr val="000000"/>
              </a:solidFill>
              <a:uFill>
                <a:solidFill>
                  <a:srgbClr val="ffffff"/>
                </a:solidFill>
              </a:uFill>
              <a:latin typeface="Arial"/>
            </a:endParaRPr>
          </a:p>
          <a:p>
            <a:pPr marL="274320" indent="-273960" algn="ctr">
              <a:lnSpc>
                <a:spcPct val="100000"/>
              </a:lnSpc>
            </a:pPr>
            <a:r>
              <a:rPr b="0" i="1" lang="en-IN" sz="6000" spc="-1" strike="noStrike" cap="all">
                <a:solidFill>
                  <a:srgbClr val="000000"/>
                </a:solidFill>
                <a:uFill>
                  <a:solidFill>
                    <a:srgbClr val="ffffff"/>
                  </a:solidFill>
                </a:uFill>
                <a:latin typeface="Aharoni"/>
              </a:rPr>
              <a:t>  </a:t>
            </a:r>
            <a:r>
              <a:rPr b="0" i="1" lang="en-IN" sz="6000" spc="-1" strike="noStrike" cap="all">
                <a:solidFill>
                  <a:srgbClr val="000000"/>
                </a:solidFill>
                <a:uFill>
                  <a:solidFill>
                    <a:srgbClr val="ffffff"/>
                  </a:solidFill>
                </a:uFill>
                <a:latin typeface="Aharoni"/>
              </a:rPr>
              <a:t>topic – </a:t>
            </a:r>
            <a:r>
              <a:rPr b="0" i="1" lang="en-IN" sz="6000" spc="-1" strike="noStrike">
                <a:solidFill>
                  <a:srgbClr val="000000"/>
                </a:solidFill>
                <a:uFill>
                  <a:solidFill>
                    <a:srgbClr val="ffffff"/>
                  </a:solidFill>
                </a:uFill>
                <a:latin typeface="Aharoni"/>
              </a:rPr>
              <a:t>Employ Management Programme</a:t>
            </a:r>
            <a:endParaRPr b="0" lang="en-IN" sz="1800" spc="-1" strike="noStrike">
              <a:solidFill>
                <a:srgbClr val="000000"/>
              </a:solidFill>
              <a:uFill>
                <a:solidFill>
                  <a:srgbClr val="ffffff"/>
                </a:solidFill>
              </a:uFill>
              <a:latin typeface="Arial"/>
            </a:endParaRPr>
          </a:p>
          <a:p>
            <a:pPr marL="274320" indent="-273960" algn="ctr">
              <a:lnSpc>
                <a:spcPct val="100000"/>
              </a:lnSpc>
            </a:pPr>
            <a:r>
              <a:rPr b="0" i="1" lang="en-IN" sz="6000" spc="-1" strike="noStrike" cap="all">
                <a:solidFill>
                  <a:srgbClr val="000000"/>
                </a:solidFill>
                <a:uFill>
                  <a:solidFill>
                    <a:srgbClr val="ffffff"/>
                  </a:solidFill>
                </a:uFill>
                <a:latin typeface="Aharoni"/>
              </a:rPr>
              <a:t>under guidance and supervision  OF                                                 Mr. Hariom  Patnaha(Computer  science).</a:t>
            </a:r>
            <a:endParaRPr b="0" lang="en-IN" sz="1800" spc="-1" strike="noStrike">
              <a:solidFill>
                <a:srgbClr val="000000"/>
              </a:solidFill>
              <a:uFill>
                <a:solidFill>
                  <a:srgbClr val="ffffff"/>
                </a:solidFill>
              </a:uFill>
              <a:latin typeface="Arial"/>
            </a:endParaRPr>
          </a:p>
          <a:p>
            <a:pPr marL="274320" indent="-273960" algn="ctr">
              <a:lnSpc>
                <a:spcPct val="100000"/>
              </a:lnSpc>
            </a:pPr>
            <a:r>
              <a:rPr b="0" i="1" lang="en-IN" sz="6000" spc="-1" strike="noStrike" cap="all">
                <a:solidFill>
                  <a:srgbClr val="000000"/>
                </a:solidFill>
                <a:uFill>
                  <a:solidFill>
                    <a:srgbClr val="ffffff"/>
                  </a:solidFill>
                </a:uFill>
                <a:latin typeface="Aharoni"/>
              </a:rPr>
              <a:t> </a:t>
            </a:r>
            <a:endParaRPr b="0" lang="en-IN" sz="1800" spc="-1" strike="noStrike">
              <a:solidFill>
                <a:srgbClr val="000000"/>
              </a:solidFill>
              <a:uFill>
                <a:solidFill>
                  <a:srgbClr val="ffffff"/>
                </a:solidFill>
              </a:uFill>
              <a:latin typeface="Arial"/>
            </a:endParaRPr>
          </a:p>
          <a:p>
            <a:pPr marL="274320" indent="-273960" algn="ctr">
              <a:lnSpc>
                <a:spcPct val="100000"/>
              </a:lnSpc>
            </a:pPr>
            <a:r>
              <a:rPr b="1" i="1" lang="en-IN" sz="2400" spc="-1" strike="noStrike" cap="all">
                <a:solidFill>
                  <a:srgbClr val="000000"/>
                </a:solidFill>
                <a:uFill>
                  <a:solidFill>
                    <a:srgbClr val="ffffff"/>
                  </a:solidFill>
                </a:uFill>
                <a:latin typeface="Aharoni"/>
              </a:rPr>
              <a:t> </a:t>
            </a:r>
            <a:endParaRPr b="0" lang="en-IN" sz="1800" spc="-1" strike="noStrike">
              <a:solidFill>
                <a:srgbClr val="000000"/>
              </a:solidFill>
              <a:uFill>
                <a:solidFill>
                  <a:srgbClr val="ffffff"/>
                </a:solidFill>
              </a:uFill>
              <a:latin typeface="Arial"/>
            </a:endParaRPr>
          </a:p>
          <a:p>
            <a:pPr marL="274320" indent="-273960" algn="ctr">
              <a:lnSpc>
                <a:spcPct val="100000"/>
              </a:lnSpc>
            </a:pPr>
            <a:r>
              <a:rPr b="1" i="1" lang="en-IN" sz="2400" spc="-1" strike="noStrike" cap="all">
                <a:solidFill>
                  <a:srgbClr val="000000"/>
                </a:solidFill>
                <a:uFill>
                  <a:solidFill>
                    <a:srgbClr val="ffffff"/>
                  </a:solidFill>
                </a:uFill>
                <a:latin typeface="Aharoni"/>
              </a:rPr>
              <a:t> </a:t>
            </a:r>
            <a:endParaRPr b="0" lang="en-IN" sz="1800" spc="-1" strike="noStrike">
              <a:solidFill>
                <a:srgbClr val="000000"/>
              </a:solidFill>
              <a:uFill>
                <a:solidFill>
                  <a:srgbClr val="ffffff"/>
                </a:solidFill>
              </a:uFill>
              <a:latin typeface="Arial"/>
            </a:endParaRPr>
          </a:p>
          <a:p>
            <a:pPr marL="274320" indent="-273960" algn="ctr">
              <a:lnSpc>
                <a:spcPct val="100000"/>
              </a:lnSpc>
            </a:pPr>
            <a:r>
              <a:rPr b="0" i="1" lang="en-IN" sz="2400" spc="-1" strike="noStrike">
                <a:solidFill>
                  <a:srgbClr val="000000"/>
                </a:solidFill>
                <a:uFill>
                  <a:solidFill>
                    <a:srgbClr val="ffffff"/>
                  </a:solidFill>
                </a:uFill>
                <a:latin typeface="Aharoni"/>
              </a:rPr>
              <a:t> </a:t>
            </a:r>
            <a:endParaRPr b="0" lang="en-IN" sz="1800" spc="-1" strike="noStrike">
              <a:solidFill>
                <a:srgbClr val="000000"/>
              </a:solidFill>
              <a:uFill>
                <a:solidFill>
                  <a:srgbClr val="ffffff"/>
                </a:solidFill>
              </a:uFill>
              <a:latin typeface="Arial"/>
            </a:endParaRPr>
          </a:p>
          <a:p>
            <a:pPr marL="274320" indent="-273960" algn="ctr">
              <a:lnSpc>
                <a:spcPct val="100000"/>
              </a:lnSpc>
            </a:pPr>
            <a:r>
              <a:rPr b="0" i="1" lang="en-IN" sz="2400" spc="-1" strike="noStrike">
                <a:solidFill>
                  <a:srgbClr val="000000"/>
                </a:solidFill>
                <a:uFill>
                  <a:solidFill>
                    <a:srgbClr val="ffffff"/>
                  </a:solidFill>
                </a:uFill>
                <a:latin typeface="Aharoni"/>
              </a:rPr>
              <a:t> </a:t>
            </a:r>
            <a:endParaRPr b="0" lang="en-IN" sz="1800" spc="-1" strike="noStrike">
              <a:solidFill>
                <a:srgbClr val="000000"/>
              </a:solidFill>
              <a:uFill>
                <a:solidFill>
                  <a:srgbClr val="ffffff"/>
                </a:solidFill>
              </a:uFill>
              <a:latin typeface="Arial"/>
            </a:endParaRPr>
          </a:p>
          <a:p>
            <a:pPr marL="274320" indent="-273960" algn="ctr">
              <a:lnSpc>
                <a:spcPct val="100000"/>
              </a:lnSpc>
            </a:pPr>
            <a:r>
              <a:rPr b="0" i="1" lang="en-IN" sz="2400" spc="-1" strike="noStrike">
                <a:solidFill>
                  <a:srgbClr val="000000"/>
                </a:solidFill>
                <a:uFill>
                  <a:solidFill>
                    <a:srgbClr val="ffffff"/>
                  </a:solidFill>
                </a:uFill>
                <a:latin typeface="Aharoni"/>
              </a:rPr>
              <a:t> </a:t>
            </a:r>
            <a:endParaRPr b="0" lang="en-IN" sz="1800" spc="-1" strike="noStrike">
              <a:solidFill>
                <a:srgbClr val="000000"/>
              </a:solidFill>
              <a:uFill>
                <a:solidFill>
                  <a:srgbClr val="ffffff"/>
                </a:solidFill>
              </a:uFill>
              <a:latin typeface="Arial"/>
            </a:endParaRPr>
          </a:p>
          <a:p>
            <a:pPr marL="274320" indent="-273960" algn="ctr">
              <a:lnSpc>
                <a:spcPct val="100000"/>
              </a:lnSpc>
            </a:pPr>
            <a:r>
              <a:rPr b="1" i="1" lang="en-IN" sz="2400" spc="-1" strike="noStrike">
                <a:solidFill>
                  <a:srgbClr val="000000"/>
                </a:solidFill>
                <a:uFill>
                  <a:solidFill>
                    <a:srgbClr val="ffffff"/>
                  </a:solidFill>
                </a:uFill>
                <a:latin typeface="Aharoni"/>
              </a:rPr>
              <a:t> </a:t>
            </a:r>
            <a:endParaRPr b="0" lang="en-IN" sz="1800" spc="-1" strike="noStrike">
              <a:solidFill>
                <a:srgbClr val="000000"/>
              </a:solidFill>
              <a:uFill>
                <a:solidFill>
                  <a:srgbClr val="ffffff"/>
                </a:solidFill>
              </a:uFill>
              <a:latin typeface="Arial"/>
            </a:endParaRPr>
          </a:p>
          <a:p>
            <a:pPr marL="274320" indent="-273960" algn="ctr">
              <a:lnSpc>
                <a:spcPct val="100000"/>
              </a:lnSpc>
            </a:pPr>
            <a:r>
              <a:rPr b="1" i="1" lang="en-IN" sz="7400" spc="-1" strike="noStrike">
                <a:solidFill>
                  <a:srgbClr val="000000"/>
                </a:solidFill>
                <a:uFill>
                  <a:solidFill>
                    <a:srgbClr val="ffffff"/>
                  </a:solidFill>
                </a:uFill>
                <a:latin typeface="Aharoni"/>
              </a:rPr>
              <a:t>Internal  Examiner                  External Examiner     </a:t>
            </a:r>
            <a:r>
              <a:rPr b="1" i="1" lang="en-IN" sz="2400" spc="-1" strike="noStrike">
                <a:solidFill>
                  <a:srgbClr val="000000"/>
                </a:solidFill>
                <a:uFill>
                  <a:solidFill>
                    <a:srgbClr val="ffffff"/>
                  </a:solidFill>
                </a:uFill>
                <a:latin typeface="Aharoni"/>
              </a:rPr>
              <a:t>
</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228600" y="228600"/>
            <a:ext cx="8534160" cy="6400440"/>
          </a:xfrm>
          <a:prstGeom prst="rect">
            <a:avLst/>
          </a:prstGeom>
          <a:noFill/>
          <a:ln>
            <a:noFill/>
          </a:ln>
        </p:spPr>
        <p:txBody>
          <a:bodyPr lIns="90000" rIns="90000" tIns="45000" bIns="45000"/>
          <a:p>
            <a:pPr marL="274320" indent="-273960" algn="ctr">
              <a:lnSpc>
                <a:spcPct val="100000"/>
              </a:lnSpc>
            </a:pPr>
            <a:r>
              <a:rPr b="1" i="1" lang="en-US" sz="9600" spc="-1" strike="noStrike">
                <a:solidFill>
                  <a:srgbClr val="000000"/>
                </a:solidFill>
                <a:uFill>
                  <a:solidFill>
                    <a:srgbClr val="ffffff"/>
                  </a:solidFill>
                </a:uFill>
                <a:latin typeface="Aharoni"/>
              </a:rPr>
              <a:t>SELF-CERTIFICATE</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0" i="1" lang="en-US" sz="6400" spc="-1" strike="noStrike">
                <a:solidFill>
                  <a:srgbClr val="000000"/>
                </a:solidFill>
                <a:uFill>
                  <a:solidFill>
                    <a:srgbClr val="ffffff"/>
                  </a:solidFill>
                </a:uFill>
                <a:latin typeface="Aharoni"/>
              </a:rPr>
              <a:t> </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0" i="1" lang="en-US" sz="6400" spc="-1" strike="noStrike">
                <a:solidFill>
                  <a:srgbClr val="000000"/>
                </a:solidFill>
                <a:uFill>
                  <a:solidFill>
                    <a:srgbClr val="ffffff"/>
                  </a:solidFill>
                </a:uFill>
                <a:latin typeface="Aharoni"/>
              </a:rPr>
              <a:t>This is to certify that the Project / Dissertation entitled </a:t>
            </a:r>
            <a:r>
              <a:rPr b="1" i="1" lang="en-US" sz="6400" spc="-1" strike="noStrike" u="sng">
                <a:solidFill>
                  <a:srgbClr val="000000"/>
                </a:solidFill>
                <a:uFill>
                  <a:solidFill>
                    <a:srgbClr val="ffffff"/>
                  </a:solidFill>
                </a:uFill>
                <a:latin typeface="Aharoni"/>
              </a:rPr>
              <a:t>Employee Management Programme </a:t>
            </a:r>
            <a:r>
              <a:rPr b="0" i="1" lang="en-US" sz="6400" spc="-1" strike="noStrike">
                <a:solidFill>
                  <a:srgbClr val="000000"/>
                </a:solidFill>
                <a:uFill>
                  <a:solidFill>
                    <a:srgbClr val="ffffff"/>
                  </a:solidFill>
                </a:uFill>
                <a:latin typeface="Aharoni"/>
              </a:rPr>
              <a:t>is a confide work done by Master Debashish of class XII   Session 2015-16 in partial fulfillment of CBSE’s AISSCE Examination 2015-16  and has been carried out under my direct supervision and guidance. This report or a similar report on the topic has not been submitted for any other examination and does not form a part of any other course undergone by the candidate</a:t>
            </a:r>
            <a:r>
              <a:rPr b="0" i="1" lang="en-US" sz="4900" spc="-1" strike="noStrike">
                <a:solidFill>
                  <a:srgbClr val="000000"/>
                </a:solidFill>
                <a:uFill>
                  <a:solidFill>
                    <a:srgbClr val="ffffff"/>
                  </a:solidFill>
                </a:uFill>
                <a:latin typeface="Aharoni"/>
              </a:rPr>
              <a:t>.</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0" i="1" lang="en-US" sz="4900" spc="-1" strike="noStrike">
                <a:solidFill>
                  <a:srgbClr val="000000"/>
                </a:solidFill>
                <a:uFill>
                  <a:solidFill>
                    <a:srgbClr val="ffffff"/>
                  </a:solidFill>
                </a:uFill>
                <a:latin typeface="Aharoni"/>
              </a:rPr>
              <a:t> </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1" i="1" lang="en-US" sz="6400" spc="-1" strike="noStrike">
                <a:solidFill>
                  <a:srgbClr val="000000"/>
                </a:solidFill>
                <a:uFill>
                  <a:solidFill>
                    <a:srgbClr val="ffffff"/>
                  </a:solidFill>
                </a:uFill>
                <a:latin typeface="Aharoni"/>
              </a:rPr>
              <a:t>Signature ……………</a:t>
            </a:r>
            <a:r>
              <a:rPr b="1" i="1" lang="en-US" sz="6400" spc="-1" strike="noStrike">
                <a:solidFill>
                  <a:srgbClr val="000000"/>
                </a:solidFill>
                <a:uFill>
                  <a:solidFill>
                    <a:srgbClr val="ffffff"/>
                  </a:solidFill>
                </a:uFill>
                <a:latin typeface="Aharoni"/>
              </a:rPr>
              <a:t>	</a:t>
            </a:r>
            <a:r>
              <a:rPr b="1" i="1" lang="en-US" sz="6400" spc="-1" strike="noStrike">
                <a:solidFill>
                  <a:srgbClr val="000000"/>
                </a:solidFill>
                <a:uFill>
                  <a:solidFill>
                    <a:srgbClr val="ffffff"/>
                  </a:solidFill>
                </a:uFill>
                <a:latin typeface="Aharoni"/>
              </a:rPr>
              <a:t>	</a:t>
            </a:r>
            <a:r>
              <a:rPr b="1" i="1" lang="en-US" sz="6400" spc="-1" strike="noStrike">
                <a:solidFill>
                  <a:srgbClr val="000000"/>
                </a:solidFill>
                <a:uFill>
                  <a:solidFill>
                    <a:srgbClr val="ffffff"/>
                  </a:solidFill>
                </a:uFill>
                <a:latin typeface="Aharoni"/>
              </a:rPr>
              <a:t>	</a:t>
            </a:r>
            <a:r>
              <a:rPr b="1" i="1" lang="en-US" sz="6400" spc="-1" strike="noStrike">
                <a:solidFill>
                  <a:srgbClr val="000000"/>
                </a:solidFill>
                <a:uFill>
                  <a:solidFill>
                    <a:srgbClr val="ffffff"/>
                  </a:solidFill>
                </a:uFill>
                <a:latin typeface="Aharoni"/>
              </a:rPr>
              <a:t>	</a:t>
            </a:r>
            <a:r>
              <a:rPr b="1" i="1" lang="en-US" sz="6400" spc="-1" strike="noStrike">
                <a:solidFill>
                  <a:srgbClr val="000000"/>
                </a:solidFill>
                <a:uFill>
                  <a:solidFill>
                    <a:srgbClr val="ffffff"/>
                  </a:solidFill>
                </a:uFill>
                <a:latin typeface="Aharoni"/>
              </a:rPr>
              <a:t>Signature ……………………..</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1" i="1" lang="en-US" sz="6400" spc="-1" strike="noStrike">
                <a:solidFill>
                  <a:srgbClr val="000000"/>
                </a:solidFill>
                <a:uFill>
                  <a:solidFill>
                    <a:srgbClr val="ffffff"/>
                  </a:solidFill>
                </a:uFill>
                <a:latin typeface="Aharoni"/>
              </a:rPr>
              <a:t>Name: ……….</a:t>
            </a:r>
            <a:r>
              <a:rPr b="1" i="1" lang="en-US" sz="6400" spc="-1" strike="noStrike">
                <a:solidFill>
                  <a:srgbClr val="000000"/>
                </a:solidFill>
                <a:uFill>
                  <a:solidFill>
                    <a:srgbClr val="ffffff"/>
                  </a:solidFill>
                </a:uFill>
                <a:latin typeface="Aharoni"/>
              </a:rPr>
              <a:t>	</a:t>
            </a:r>
            <a:r>
              <a:rPr b="1" i="1" lang="en-US" sz="6400" spc="-1" strike="noStrike">
                <a:solidFill>
                  <a:srgbClr val="000000"/>
                </a:solidFill>
                <a:uFill>
                  <a:solidFill>
                    <a:srgbClr val="ffffff"/>
                  </a:solidFill>
                </a:uFill>
                <a:latin typeface="Aharoni"/>
              </a:rPr>
              <a:t>	</a:t>
            </a:r>
            <a:r>
              <a:rPr b="1" i="1" lang="en-US" sz="6400" spc="-1" strike="noStrike">
                <a:solidFill>
                  <a:srgbClr val="000000"/>
                </a:solidFill>
                <a:uFill>
                  <a:solidFill>
                    <a:srgbClr val="ffffff"/>
                  </a:solidFill>
                </a:uFill>
                <a:latin typeface="Aharoni"/>
              </a:rPr>
              <a:t>	</a:t>
            </a:r>
            <a:r>
              <a:rPr b="1" i="1" lang="en-US" sz="6400" spc="-1" strike="noStrike">
                <a:solidFill>
                  <a:srgbClr val="000000"/>
                </a:solidFill>
                <a:uFill>
                  <a:solidFill>
                    <a:srgbClr val="ffffff"/>
                  </a:solidFill>
                </a:uFill>
                <a:latin typeface="Aharoni"/>
              </a:rPr>
              <a:t>	</a:t>
            </a:r>
            <a:r>
              <a:rPr b="1" i="1" lang="en-US" sz="6400" spc="-1" strike="noStrike">
                <a:solidFill>
                  <a:srgbClr val="000000"/>
                </a:solidFill>
                <a:uFill>
                  <a:solidFill>
                    <a:srgbClr val="ffffff"/>
                  </a:solidFill>
                </a:uFill>
                <a:latin typeface="Aharoni"/>
              </a:rPr>
              <a:t>	</a:t>
            </a:r>
            <a:r>
              <a:rPr b="1" i="1" lang="en-US" sz="6400" spc="-1" strike="noStrike">
                <a:solidFill>
                  <a:srgbClr val="000000"/>
                </a:solidFill>
                <a:uFill>
                  <a:solidFill>
                    <a:srgbClr val="ffffff"/>
                  </a:solidFill>
                </a:uFill>
                <a:latin typeface="Aharoni"/>
              </a:rPr>
              <a:t>Name: …………………………   </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1" i="1" lang="en-US" sz="6400" spc="-1" strike="noStrike">
                <a:solidFill>
                  <a:srgbClr val="000000"/>
                </a:solidFill>
                <a:uFill>
                  <a:solidFill>
                    <a:srgbClr val="ffffff"/>
                  </a:solidFill>
                </a:uFill>
                <a:latin typeface="Aharoni"/>
              </a:rPr>
              <a:t>Signature ……………</a:t>
            </a:r>
            <a:r>
              <a:rPr b="1" i="1" lang="en-US" sz="6400" spc="-1" strike="noStrike">
                <a:solidFill>
                  <a:srgbClr val="000000"/>
                </a:solidFill>
                <a:uFill>
                  <a:solidFill>
                    <a:srgbClr val="ffffff"/>
                  </a:solidFill>
                </a:uFill>
                <a:latin typeface="Aharoni"/>
              </a:rPr>
              <a:t>	</a:t>
            </a:r>
            <a:r>
              <a:rPr b="1" i="1" lang="en-US" sz="6400" spc="-1" strike="noStrike">
                <a:solidFill>
                  <a:srgbClr val="000000"/>
                </a:solidFill>
                <a:uFill>
                  <a:solidFill>
                    <a:srgbClr val="ffffff"/>
                  </a:solidFill>
                </a:uFill>
                <a:latin typeface="Aharoni"/>
              </a:rPr>
              <a:t>	</a:t>
            </a:r>
            <a:r>
              <a:rPr b="1" i="1" lang="en-US" sz="6400" spc="-1" strike="noStrike">
                <a:solidFill>
                  <a:srgbClr val="000000"/>
                </a:solidFill>
                <a:uFill>
                  <a:solidFill>
                    <a:srgbClr val="ffffff"/>
                  </a:solidFill>
                </a:uFill>
                <a:latin typeface="Aharoni"/>
              </a:rPr>
              <a:t>	</a:t>
            </a:r>
            <a:r>
              <a:rPr b="1" i="1" lang="en-US" sz="6400" spc="-1" strike="noStrike">
                <a:solidFill>
                  <a:srgbClr val="000000"/>
                </a:solidFill>
                <a:uFill>
                  <a:solidFill>
                    <a:srgbClr val="ffffff"/>
                  </a:solidFill>
                </a:uFill>
                <a:latin typeface="Aharoni"/>
              </a:rPr>
              <a:t>	</a:t>
            </a:r>
            <a:r>
              <a:rPr b="1" i="1" lang="en-US" sz="6400" spc="-1" strike="noStrike">
                <a:solidFill>
                  <a:srgbClr val="000000"/>
                </a:solidFill>
                <a:uFill>
                  <a:solidFill>
                    <a:srgbClr val="ffffff"/>
                  </a:solidFill>
                </a:uFill>
                <a:latin typeface="Aharoni"/>
              </a:rPr>
              <a:t>Signature ……………………..</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1" i="1" lang="en-US" sz="6400" spc="-1" strike="noStrike">
                <a:solidFill>
                  <a:srgbClr val="000000"/>
                </a:solidFill>
                <a:uFill>
                  <a:solidFill>
                    <a:srgbClr val="ffffff"/>
                  </a:solidFill>
                </a:uFill>
                <a:latin typeface="Aharoni"/>
              </a:rPr>
              <a:t>Name: ……….</a:t>
            </a:r>
            <a:r>
              <a:rPr b="1" i="1" lang="en-US" sz="6400" spc="-1" strike="noStrike">
                <a:solidFill>
                  <a:srgbClr val="000000"/>
                </a:solidFill>
                <a:uFill>
                  <a:solidFill>
                    <a:srgbClr val="ffffff"/>
                  </a:solidFill>
                </a:uFill>
                <a:latin typeface="Aharoni"/>
              </a:rPr>
              <a:t>	</a:t>
            </a:r>
            <a:r>
              <a:rPr b="1" i="1" lang="en-US" sz="6400" spc="-1" strike="noStrike">
                <a:solidFill>
                  <a:srgbClr val="000000"/>
                </a:solidFill>
                <a:uFill>
                  <a:solidFill>
                    <a:srgbClr val="ffffff"/>
                  </a:solidFill>
                </a:uFill>
                <a:latin typeface="Aharoni"/>
              </a:rPr>
              <a:t>	</a:t>
            </a:r>
            <a:r>
              <a:rPr b="1" i="1" lang="en-US" sz="6400" spc="-1" strike="noStrike">
                <a:solidFill>
                  <a:srgbClr val="000000"/>
                </a:solidFill>
                <a:uFill>
                  <a:solidFill>
                    <a:srgbClr val="ffffff"/>
                  </a:solidFill>
                </a:uFill>
                <a:latin typeface="Aharoni"/>
              </a:rPr>
              <a:t>	</a:t>
            </a:r>
            <a:r>
              <a:rPr b="1" i="1" lang="en-US" sz="6400" spc="-1" strike="noStrike">
                <a:solidFill>
                  <a:srgbClr val="000000"/>
                </a:solidFill>
                <a:uFill>
                  <a:solidFill>
                    <a:srgbClr val="ffffff"/>
                  </a:solidFill>
                </a:uFill>
                <a:latin typeface="Aharoni"/>
              </a:rPr>
              <a:t>	</a:t>
            </a:r>
            <a:r>
              <a:rPr b="1" i="1" lang="en-US" sz="6400" spc="-1" strike="noStrike">
                <a:solidFill>
                  <a:srgbClr val="000000"/>
                </a:solidFill>
                <a:uFill>
                  <a:solidFill>
                    <a:srgbClr val="ffffff"/>
                  </a:solidFill>
                </a:uFill>
                <a:latin typeface="Aharoni"/>
              </a:rPr>
              <a:t>	</a:t>
            </a:r>
            <a:r>
              <a:rPr b="1" i="1" lang="en-US" sz="6400" spc="-1" strike="noStrike">
                <a:solidFill>
                  <a:srgbClr val="000000"/>
                </a:solidFill>
                <a:uFill>
                  <a:solidFill>
                    <a:srgbClr val="ffffff"/>
                  </a:solidFill>
                </a:uFill>
                <a:latin typeface="Aharoni"/>
              </a:rPr>
              <a:t>Name: …………………………   </a:t>
            </a:r>
            <a:r>
              <a:rPr b="0" i="1" lang="en-US" sz="6400" spc="-1" strike="noStrike">
                <a:solidFill>
                  <a:srgbClr val="000000"/>
                </a:solidFill>
                <a:uFill>
                  <a:solidFill>
                    <a:srgbClr val="ffffff"/>
                  </a:solidFill>
                </a:uFill>
                <a:latin typeface="Aharoni"/>
              </a:rPr>
              <a:t> </a:t>
            </a:r>
            <a:endParaRPr b="0" lang="en-US" sz="2400" spc="-1" strike="noStrike">
              <a:solidFill>
                <a:srgbClr val="000000"/>
              </a:solidFill>
              <a:uFill>
                <a:solidFill>
                  <a:srgbClr val="ffffff"/>
                </a:solidFill>
              </a:uFill>
              <a:latin typeface="Century Schoolbook"/>
            </a:endParaRPr>
          </a:p>
          <a:p>
            <a:pPr marL="274320" indent="-273960">
              <a:lnSpc>
                <a:spcPct val="100000"/>
              </a:lnSpc>
            </a:pP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1" i="1" lang="en-US" sz="6400" spc="-1" strike="noStrike">
                <a:solidFill>
                  <a:srgbClr val="000000"/>
                </a:solidFill>
                <a:uFill>
                  <a:solidFill>
                    <a:srgbClr val="ffffff"/>
                  </a:solidFill>
                </a:uFill>
                <a:latin typeface="Aharoni"/>
              </a:rPr>
              <a:t>Signature ……………………..</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1" i="1" lang="en-US" sz="6400" spc="-1" strike="noStrike">
                <a:solidFill>
                  <a:srgbClr val="000000"/>
                </a:solidFill>
                <a:uFill>
                  <a:solidFill>
                    <a:srgbClr val="ffffff"/>
                  </a:solidFill>
                </a:uFill>
                <a:latin typeface="Aharoni"/>
              </a:rPr>
              <a:t>Name:    Hariom Patnaha</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1" i="1" lang="en-US" sz="6400" spc="-1" strike="noStrike">
                <a:solidFill>
                  <a:srgbClr val="000000"/>
                </a:solidFill>
                <a:uFill>
                  <a:solidFill>
                    <a:srgbClr val="ffffff"/>
                  </a:solidFill>
                </a:uFill>
                <a:latin typeface="Aharoni"/>
              </a:rPr>
              <a:t>Designation: PGT (Comp.Sc.) </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0" i="1" lang="en-US" sz="6400" spc="-1" strike="noStrike">
                <a:solidFill>
                  <a:srgbClr val="000000"/>
                </a:solidFill>
                <a:uFill>
                  <a:solidFill>
                    <a:srgbClr val="ffffff"/>
                  </a:solidFill>
                </a:uFill>
                <a:latin typeface="Aharoni"/>
              </a:rPr>
              <a:t> </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0" i="1" lang="en-US" sz="2400" spc="-1" strike="noStrike">
                <a:solidFill>
                  <a:srgbClr val="000000"/>
                </a:solidFill>
                <a:uFill>
                  <a:solidFill>
                    <a:srgbClr val="ffffff"/>
                  </a:solidFill>
                </a:uFill>
                <a:latin typeface="Aharoni"/>
              </a:rPr>
              <a:t> </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1" i="1" lang="en-US" sz="2400" spc="-1" strike="noStrike">
                <a:solidFill>
                  <a:srgbClr val="000000"/>
                </a:solidFill>
                <a:uFill>
                  <a:solidFill>
                    <a:srgbClr val="ffffff"/>
                  </a:solidFill>
                </a:uFill>
                <a:latin typeface="Aharoni"/>
              </a:rPr>
              <a:t>………</a:t>
            </a:r>
            <a:r>
              <a:rPr b="1" i="1" lang="en-US" sz="2400" spc="-1" strike="noStrike">
                <a:solidFill>
                  <a:srgbClr val="000000"/>
                </a:solidFill>
                <a:uFill>
                  <a:solidFill>
                    <a:srgbClr val="ffffff"/>
                  </a:solidFill>
                </a:uFill>
                <a:latin typeface="Aharoni"/>
              </a:rPr>
              <a:t>.…………………</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1" i="1" lang="en-US" sz="6400" spc="-1" strike="noStrike">
                <a:solidFill>
                  <a:srgbClr val="000000"/>
                </a:solidFill>
                <a:uFill>
                  <a:solidFill>
                    <a:srgbClr val="ffffff"/>
                  </a:solidFill>
                </a:uFill>
                <a:latin typeface="Aharoni"/>
              </a:rPr>
              <a:t>     </a:t>
            </a:r>
            <a:r>
              <a:rPr b="1" i="1" lang="en-US" sz="6400" spc="-1" strike="noStrike">
                <a:solidFill>
                  <a:srgbClr val="000000"/>
                </a:solidFill>
                <a:uFill>
                  <a:solidFill>
                    <a:srgbClr val="ffffff"/>
                  </a:solidFill>
                </a:uFill>
                <a:latin typeface="Aharoni"/>
              </a:rPr>
              <a:t>Signature of Principal</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1" i="1" lang="en-US" sz="6400" spc="-1" strike="noStrike">
                <a:solidFill>
                  <a:srgbClr val="000000"/>
                </a:solidFill>
                <a:uFill>
                  <a:solidFill>
                    <a:srgbClr val="ffffff"/>
                  </a:solidFill>
                </a:uFill>
                <a:latin typeface="Aharoni"/>
              </a:rPr>
              <a:t>        </a:t>
            </a:r>
            <a:r>
              <a:rPr b="1" i="1" lang="en-US" sz="6400" spc="-1" strike="noStrike">
                <a:solidFill>
                  <a:srgbClr val="000000"/>
                </a:solidFill>
                <a:uFill>
                  <a:solidFill>
                    <a:srgbClr val="ffffff"/>
                  </a:solidFill>
                </a:uFill>
                <a:latin typeface="Aharoni"/>
              </a:rPr>
              <a:t>Name:  ………………….</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1" i="1" lang="en-US" sz="6400" spc="-1" strike="noStrike">
                <a:solidFill>
                  <a:srgbClr val="000000"/>
                </a:solidFill>
                <a:uFill>
                  <a:solidFill>
                    <a:srgbClr val="ffffff"/>
                  </a:solidFill>
                </a:uFill>
                <a:latin typeface="Aharoni"/>
              </a:rPr>
              <a:t>Place:……………. </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1" i="1" lang="en-US" sz="6400" spc="-1" strike="noStrike">
                <a:solidFill>
                  <a:srgbClr val="000000"/>
                </a:solidFill>
                <a:uFill>
                  <a:solidFill>
                    <a:srgbClr val="ffffff"/>
                  </a:solidFill>
                </a:uFill>
                <a:latin typeface="Aharoni"/>
              </a:rPr>
              <a:t>Date:……………..</a:t>
            </a:r>
            <a:endParaRPr b="0" lang="en-US" sz="2400" spc="-1" strike="noStrike">
              <a:solidFill>
                <a:srgbClr val="000000"/>
              </a:solidFill>
              <a:uFill>
                <a:solidFill>
                  <a:srgbClr val="ffffff"/>
                </a:solidFill>
              </a:uFill>
              <a:latin typeface="Century Schoolbook"/>
            </a:endParaRPr>
          </a:p>
          <a:p>
            <a:pPr>
              <a:lnSpc>
                <a:spcPct val="100000"/>
              </a:lnSpc>
            </a:pPr>
            <a:r>
              <a:rPr b="0" lang="en-US" sz="2400" spc="-1" strike="noStrike">
                <a:solidFill>
                  <a:srgbClr val="000000"/>
                </a:solidFill>
                <a:uFill>
                  <a:solidFill>
                    <a:srgbClr val="ffffff"/>
                  </a:solidFill>
                </a:uFill>
                <a:latin typeface="Century Schoolbook"/>
              </a:rPr>
              <a:t>
</a:t>
            </a:r>
            <a:endParaRPr b="0" lang="en-US" sz="2400" spc="-1" strike="noStrike">
              <a:solidFill>
                <a:srgbClr val="000000"/>
              </a:solidFill>
              <a:uFill>
                <a:solidFill>
                  <a:srgbClr val="ffffff"/>
                </a:solidFill>
              </a:uFill>
              <a:latin typeface="Century Schoolbook"/>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457200" y="228600"/>
            <a:ext cx="7467120" cy="6244920"/>
          </a:xfrm>
          <a:prstGeom prst="rect">
            <a:avLst/>
          </a:prstGeom>
          <a:noFill/>
          <a:ln>
            <a:noFill/>
          </a:ln>
        </p:spPr>
        <p:txBody>
          <a:bodyPr lIns="90000" rIns="90000" tIns="45000" bIns="45000"/>
          <a:p>
            <a:pPr marL="274320" indent="-273960" algn="ctr">
              <a:lnSpc>
                <a:spcPct val="100000"/>
              </a:lnSpc>
            </a:pPr>
            <a:r>
              <a:rPr b="0" i="1" lang="en-US" sz="2400" spc="-1" strike="noStrike">
                <a:solidFill>
                  <a:srgbClr val="000000"/>
                </a:solidFill>
                <a:uFill>
                  <a:solidFill>
                    <a:srgbClr val="ffffff"/>
                  </a:solidFill>
                </a:uFill>
                <a:latin typeface="Aharoni"/>
              </a:rPr>
              <a:t>ACKNOWLEDGEMENT</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0" i="1" lang="en-US" sz="2100" spc="-1" strike="noStrike">
                <a:solidFill>
                  <a:srgbClr val="000000"/>
                </a:solidFill>
                <a:uFill>
                  <a:solidFill>
                    <a:srgbClr val="ffffff"/>
                  </a:solidFill>
                </a:uFill>
                <a:latin typeface="Aharoni"/>
              </a:rPr>
              <a:t>WE</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0" i="1" lang="en-US" sz="2100" spc="-1" strike="noStrike">
                <a:solidFill>
                  <a:srgbClr val="000000"/>
                </a:solidFill>
                <a:uFill>
                  <a:solidFill>
                    <a:srgbClr val="ffffff"/>
                  </a:solidFill>
                </a:uFill>
                <a:latin typeface="Aharoni"/>
              </a:rPr>
              <a:t>undertook this Project work, as the part of our XII-Computer Science course. WE had tried to apply our best of knowledge and experience, gained during the study and class work experience. However, developing software system is generally a quite complex and time-consuming process. It requires a systematic study, insight vision and professional approach during the design and development. Moreover, the developer always feels the need, the help and good wishes of the people near you, who have considerable experience and idea.</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0" i="1" lang="en-US" sz="2100" spc="-1" strike="noStrike">
                <a:solidFill>
                  <a:srgbClr val="000000"/>
                </a:solidFill>
                <a:uFill>
                  <a:solidFill>
                    <a:srgbClr val="ffffff"/>
                  </a:solidFill>
                </a:uFill>
                <a:latin typeface="Aharoni"/>
              </a:rPr>
              <a:t>We would like to extend our sincere thanks and gratitude to our teacher MR Hariom Patnaha</a:t>
            </a:r>
            <a:r>
              <a:rPr b="1" i="1" lang="en-US" sz="2100" spc="-1" strike="noStrike">
                <a:solidFill>
                  <a:srgbClr val="000000"/>
                </a:solidFill>
                <a:uFill>
                  <a:solidFill>
                    <a:srgbClr val="ffffff"/>
                  </a:solidFill>
                </a:uFill>
                <a:latin typeface="Aharoni"/>
              </a:rPr>
              <a:t> .</a:t>
            </a:r>
            <a:r>
              <a:rPr b="0" i="1" lang="en-US" sz="2100" spc="-1" strike="noStrike">
                <a:solidFill>
                  <a:srgbClr val="000000"/>
                </a:solidFill>
                <a:uFill>
                  <a:solidFill>
                    <a:srgbClr val="ffffff"/>
                  </a:solidFill>
                </a:uFill>
                <a:latin typeface="Aharoni"/>
              </a:rPr>
              <a:t>We are very much thankful to our Principal Mr Jitendra Kumar for giving valuable time and moral support to develop this software. </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0" i="1" lang="en-US" sz="2100" spc="-1" strike="noStrike">
                <a:solidFill>
                  <a:srgbClr val="000000"/>
                </a:solidFill>
                <a:uFill>
                  <a:solidFill>
                    <a:srgbClr val="ffffff"/>
                  </a:solidFill>
                </a:uFill>
                <a:latin typeface="Aharoni"/>
              </a:rPr>
              <a:t> </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0" i="1" lang="en-US" sz="2100" spc="-1" strike="noStrike">
                <a:solidFill>
                  <a:srgbClr val="000000"/>
                </a:solidFill>
                <a:uFill>
                  <a:solidFill>
                    <a:srgbClr val="ffffff"/>
                  </a:solidFill>
                </a:uFill>
                <a:latin typeface="Aharoni"/>
              </a:rPr>
              <a:t>I also feel indebted to our friends for the valuable suggestions during the project work.</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endParaRPr b="0" lang="en-US" sz="2400" spc="-1" strike="noStrike">
              <a:solidFill>
                <a:srgbClr val="000000"/>
              </a:solidFill>
              <a:uFill>
                <a:solidFill>
                  <a:srgbClr val="ffffff"/>
                </a:solidFill>
              </a:uFill>
              <a:latin typeface="Century Schoolbook"/>
            </a:endParaRPr>
          </a:p>
          <a:p>
            <a:pPr marL="274320" indent="-273960" algn="ctr">
              <a:lnSpc>
                <a:spcPct val="100000"/>
              </a:lnSpc>
            </a:pPr>
            <a:endParaRPr b="0" lang="en-US" sz="2400" spc="-1" strike="noStrike">
              <a:solidFill>
                <a:srgbClr val="000000"/>
              </a:solidFill>
              <a:uFill>
                <a:solidFill>
                  <a:srgbClr val="ffffff"/>
                </a:solidFill>
              </a:uFill>
              <a:latin typeface="Century Schoolbook"/>
            </a:endParaRPr>
          </a:p>
          <a:p>
            <a:pPr marL="274320" indent="-273960" algn="r">
              <a:lnSpc>
                <a:spcPct val="100000"/>
              </a:lnSpc>
            </a:pPr>
            <a:r>
              <a:rPr b="0" i="1" lang="en-US" sz="2100" spc="-1" strike="noStrike">
                <a:solidFill>
                  <a:srgbClr val="000000"/>
                </a:solidFill>
                <a:uFill>
                  <a:solidFill>
                    <a:srgbClr val="ffffff"/>
                  </a:solidFill>
                </a:uFill>
                <a:latin typeface="Aharoni"/>
              </a:rPr>
              <a:t>Submitted By:-  Mast. Debashish </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0" i="1" lang="en-US" sz="2100" spc="-1" strike="noStrike">
                <a:solidFill>
                  <a:srgbClr val="000000"/>
                </a:solidFill>
                <a:uFill>
                  <a:solidFill>
                    <a:srgbClr val="ffffff"/>
                  </a:solidFill>
                </a:uFill>
                <a:latin typeface="Aharoni"/>
              </a:rPr>
              <a:t> </a:t>
            </a:r>
            <a:endParaRPr b="0" lang="en-US" sz="2400" spc="-1" strike="noStrike">
              <a:solidFill>
                <a:srgbClr val="000000"/>
              </a:solidFill>
              <a:uFill>
                <a:solidFill>
                  <a:srgbClr val="ffffff"/>
                </a:solidFill>
              </a:uFill>
              <a:latin typeface="Century Schoolbook"/>
            </a:endParaRPr>
          </a:p>
          <a:p>
            <a:pPr marL="274320" indent="-273960">
              <a:lnSpc>
                <a:spcPct val="100000"/>
              </a:lnSpc>
            </a:pPr>
            <a:endParaRPr b="0" lang="en-US" sz="2400" spc="-1" strike="noStrike">
              <a:solidFill>
                <a:srgbClr val="000000"/>
              </a:solidFill>
              <a:uFill>
                <a:solidFill>
                  <a:srgbClr val="ffffff"/>
                </a:solidFill>
              </a:uFill>
              <a:latin typeface="Century Schoolbook"/>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457200" y="457200"/>
            <a:ext cx="7467120" cy="6016320"/>
          </a:xfrm>
          <a:prstGeom prst="rect">
            <a:avLst/>
          </a:prstGeom>
          <a:noFill/>
          <a:ln>
            <a:noFill/>
          </a:ln>
        </p:spPr>
        <p:txBody>
          <a:bodyPr lIns="90000" rIns="90000" tIns="45000" bIns="45000"/>
          <a:p>
            <a:pPr marL="274320" indent="-273960" algn="ctr">
              <a:lnSpc>
                <a:spcPct val="100000"/>
              </a:lnSpc>
            </a:pPr>
            <a:r>
              <a:rPr b="1" i="1" lang="en-US" sz="3500" spc="-1" strike="noStrike" u="sng">
                <a:solidFill>
                  <a:srgbClr val="000000"/>
                </a:solidFill>
                <a:uFill>
                  <a:solidFill>
                    <a:srgbClr val="ffffff"/>
                  </a:solidFill>
                </a:uFill>
                <a:latin typeface="Aharoni"/>
              </a:rPr>
              <a:t>HARDWARE</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1" i="1" lang="en-US" sz="2400" spc="-1" strike="noStrike">
                <a:solidFill>
                  <a:srgbClr val="000000"/>
                </a:solidFill>
                <a:uFill>
                  <a:solidFill>
                    <a:srgbClr val="ffffff"/>
                  </a:solidFill>
                </a:uFill>
                <a:latin typeface="Aharoni"/>
              </a:rPr>
              <a:t> </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1" i="1" lang="en-US" sz="2400" spc="-1" strike="noStrike">
                <a:solidFill>
                  <a:srgbClr val="000000"/>
                </a:solidFill>
                <a:uFill>
                  <a:solidFill>
                    <a:srgbClr val="ffffff"/>
                  </a:solidFill>
                </a:uFill>
                <a:latin typeface="Aharoni"/>
              </a:rPr>
              <a:t>Window 8.1 2013 Microsoft Corporation</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1" i="1" lang="en-US" sz="2400" spc="-1" strike="noStrike">
                <a:solidFill>
                  <a:srgbClr val="000000"/>
                </a:solidFill>
                <a:uFill>
                  <a:solidFill>
                    <a:srgbClr val="ffffff"/>
                  </a:solidFill>
                </a:uFill>
                <a:latin typeface="Aharoni"/>
              </a:rPr>
              <a:t>Processor: Intel Core i5-42000 CPU @ 1.60 GHz 2.30GHz</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1" i="1" lang="en-US" sz="2400" spc="-1" strike="noStrike">
                <a:solidFill>
                  <a:srgbClr val="000000"/>
                </a:solidFill>
                <a:uFill>
                  <a:solidFill>
                    <a:srgbClr val="ffffff"/>
                  </a:solidFill>
                </a:uFill>
                <a:latin typeface="Aharoni"/>
              </a:rPr>
              <a:t>System Type: 64 bit operating system, x64-based processor</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1" i="1" lang="en-US" sz="2400" spc="-1" strike="noStrike">
                <a:solidFill>
                  <a:srgbClr val="000000"/>
                </a:solidFill>
                <a:uFill>
                  <a:solidFill>
                    <a:srgbClr val="ffffff"/>
                  </a:solidFill>
                </a:uFill>
                <a:latin typeface="Aharoni"/>
              </a:rPr>
              <a:t>Pen or Touch Display or Normal Keyboard</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1" i="1" lang="en-US" sz="2400" spc="-1" strike="noStrike">
                <a:solidFill>
                  <a:srgbClr val="000000"/>
                </a:solidFill>
                <a:uFill>
                  <a:solidFill>
                    <a:srgbClr val="ffffff"/>
                  </a:solidFill>
                </a:uFill>
                <a:latin typeface="Aharoni"/>
              </a:rPr>
              <a:t> </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1" i="1" lang="en-US" sz="3500" spc="-1" strike="noStrike" u="sng">
                <a:solidFill>
                  <a:srgbClr val="000000"/>
                </a:solidFill>
                <a:uFill>
                  <a:solidFill>
                    <a:srgbClr val="ffffff"/>
                  </a:solidFill>
                </a:uFill>
                <a:latin typeface="Aharoni"/>
              </a:rPr>
              <a:t>SOFTWARE</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1" i="1" lang="en-US" sz="2400" spc="-1" strike="noStrike">
                <a:solidFill>
                  <a:srgbClr val="000000"/>
                </a:solidFill>
                <a:uFill>
                  <a:solidFill>
                    <a:srgbClr val="ffffff"/>
                  </a:solidFill>
                </a:uFill>
                <a:latin typeface="Aharoni"/>
              </a:rPr>
              <a:t>MS DOSBOX( For  C++ Functioning)</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1" i="1" lang="en-US" sz="2400" spc="-1" strike="noStrike">
                <a:solidFill>
                  <a:srgbClr val="000000"/>
                </a:solidFill>
                <a:uFill>
                  <a:solidFill>
                    <a:srgbClr val="ffffff"/>
                  </a:solidFill>
                </a:uFill>
                <a:latin typeface="Aharoni"/>
              </a:rPr>
              <a:t>MS WORD</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1" i="1" lang="en-US" sz="2400" spc="-1" strike="noStrike">
                <a:solidFill>
                  <a:srgbClr val="000000"/>
                </a:solidFill>
                <a:uFill>
                  <a:solidFill>
                    <a:srgbClr val="ffffff"/>
                  </a:solidFill>
                </a:uFill>
                <a:latin typeface="Aharoni"/>
              </a:rPr>
              <a:t>MS POWERPOINT</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1" i="1" lang="en-US" sz="2400" spc="-1" strike="noStrike">
                <a:solidFill>
                  <a:srgbClr val="000000"/>
                </a:solidFill>
                <a:uFill>
                  <a:solidFill>
                    <a:srgbClr val="ffffff"/>
                  </a:solidFill>
                </a:uFill>
                <a:latin typeface="Aharoni"/>
              </a:rPr>
              <a:t>NOTEPAD</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1" i="1" lang="en-US" sz="2400" spc="-1" strike="noStrike">
                <a:solidFill>
                  <a:srgbClr val="000000"/>
                </a:solidFill>
                <a:uFill>
                  <a:solidFill>
                    <a:srgbClr val="ffffff"/>
                  </a:solidFill>
                </a:uFill>
                <a:latin typeface="Aharoni"/>
              </a:rPr>
              <a:t> </a:t>
            </a:r>
            <a:endParaRPr b="0" lang="en-US" sz="2400" spc="-1" strike="noStrike">
              <a:solidFill>
                <a:srgbClr val="000000"/>
              </a:solidFill>
              <a:uFill>
                <a:solidFill>
                  <a:srgbClr val="ffffff"/>
                </a:solidFill>
              </a:uFill>
              <a:latin typeface="Century Schoolbook"/>
            </a:endParaRPr>
          </a:p>
          <a:p>
            <a:pPr marL="274320" indent="-273960" algn="ctr">
              <a:lnSpc>
                <a:spcPct val="100000"/>
              </a:lnSpc>
            </a:pPr>
            <a:r>
              <a:rPr b="1" i="1" lang="en-US" sz="2400" spc="-1" strike="noStrike">
                <a:solidFill>
                  <a:srgbClr val="000000"/>
                </a:solidFill>
                <a:uFill>
                  <a:solidFill>
                    <a:srgbClr val="ffffff"/>
                  </a:solidFill>
                </a:uFill>
                <a:latin typeface="Aharoni"/>
              </a:rPr>
              <a:t> </a:t>
            </a:r>
            <a:endParaRPr b="0" lang="en-US" sz="2400" spc="-1" strike="noStrike">
              <a:solidFill>
                <a:srgbClr val="000000"/>
              </a:solidFill>
              <a:uFill>
                <a:solidFill>
                  <a:srgbClr val="ffffff"/>
                </a:solidFill>
              </a:uFill>
              <a:latin typeface="Century Schoolbook"/>
            </a:endParaRPr>
          </a:p>
          <a:p>
            <a:pPr algn="ctr">
              <a:lnSpc>
                <a:spcPct val="100000"/>
              </a:lnSpc>
            </a:pPr>
            <a:endParaRPr b="0" lang="en-US" sz="2400" spc="-1" strike="noStrike">
              <a:solidFill>
                <a:srgbClr val="000000"/>
              </a:solidFill>
              <a:uFill>
                <a:solidFill>
                  <a:srgbClr val="ffffff"/>
                </a:solidFill>
              </a:uFill>
              <a:latin typeface="Century Schoolbook"/>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533520" y="228600"/>
            <a:ext cx="7467120" cy="1142640"/>
          </a:xfrm>
          <a:prstGeom prst="rect">
            <a:avLst/>
          </a:prstGeom>
          <a:noFill/>
          <a:ln>
            <a:noFill/>
          </a:ln>
        </p:spPr>
        <p:txBody>
          <a:bodyPr lIns="90000" rIns="90000" tIns="45000" bIns="45000" anchor="b"/>
          <a:p>
            <a:pPr>
              <a:lnSpc>
                <a:spcPct val="100000"/>
              </a:lnSpc>
            </a:pPr>
            <a:r>
              <a:rPr b="1" i="1" lang="en-US" sz="3600" spc="-1" strike="noStrike" cap="small">
                <a:solidFill>
                  <a:srgbClr val="000000"/>
                </a:solidFill>
                <a:uFill>
                  <a:solidFill>
                    <a:srgbClr val="ffffff"/>
                  </a:solidFill>
                </a:uFill>
                <a:latin typeface="Aharoni"/>
              </a:rPr>
              <a:t>Introduction</a:t>
            </a:r>
            <a:endParaRPr b="0" lang="en-US" sz="1800" spc="-1" strike="noStrike">
              <a:solidFill>
                <a:srgbClr val="000000"/>
              </a:solidFill>
              <a:uFill>
                <a:solidFill>
                  <a:srgbClr val="ffffff"/>
                </a:solidFill>
              </a:uFill>
              <a:latin typeface="Century Schoolbook"/>
            </a:endParaRPr>
          </a:p>
        </p:txBody>
      </p:sp>
      <p:sp>
        <p:nvSpPr>
          <p:cNvPr id="122" name="TextShape 2"/>
          <p:cNvSpPr txBox="1"/>
          <p:nvPr/>
        </p:nvSpPr>
        <p:spPr>
          <a:xfrm>
            <a:off x="457200" y="1600200"/>
            <a:ext cx="7467120" cy="4873320"/>
          </a:xfrm>
          <a:prstGeom prst="rect">
            <a:avLst/>
          </a:prstGeom>
          <a:noFill/>
          <a:ln>
            <a:noFill/>
          </a:ln>
        </p:spPr>
        <p:txBody>
          <a:bodyPr lIns="90000" rIns="90000" tIns="45000" bIns="45000"/>
          <a:p>
            <a:pPr marL="274320" indent="-273960">
              <a:lnSpc>
                <a:spcPct val="100000"/>
              </a:lnSpc>
            </a:pPr>
            <a:r>
              <a:rPr b="0" lang="en-US" sz="2400" spc="-1" strike="noStrike">
                <a:solidFill>
                  <a:srgbClr val="000000"/>
                </a:solidFill>
                <a:uFill>
                  <a:solidFill>
                    <a:srgbClr val="ffffff"/>
                  </a:solidFill>
                </a:uFill>
                <a:latin typeface="Century Schoolbook"/>
              </a:rPr>
              <a:t> </a:t>
            </a:r>
            <a:r>
              <a:rPr b="0" i="1" lang="en-US" sz="2400" spc="-1" strike="noStrike">
                <a:solidFill>
                  <a:srgbClr val="000000"/>
                </a:solidFill>
                <a:uFill>
                  <a:solidFill>
                    <a:srgbClr val="ffffff"/>
                  </a:solidFill>
                </a:uFill>
                <a:latin typeface="Aharoni"/>
              </a:rPr>
              <a:t>This C++ Programme is simply developed to Store all essential data of a Company consisting employee details , Admin Accounts along with providing facilities to insert , modify view show or deleting data.</a:t>
            </a:r>
            <a:endParaRPr b="0" lang="en-US" sz="2400" spc="-1" strike="noStrike">
              <a:solidFill>
                <a:srgbClr val="000000"/>
              </a:solidFill>
              <a:uFill>
                <a:solidFill>
                  <a:srgbClr val="ffffff"/>
                </a:solidFill>
              </a:uFill>
              <a:latin typeface="Century Schoolbook"/>
            </a:endParaRPr>
          </a:p>
          <a:p>
            <a:pPr marL="274320" indent="-273960">
              <a:lnSpc>
                <a:spcPct val="100000"/>
              </a:lnSpc>
            </a:pPr>
            <a:r>
              <a:rPr b="0" i="1" lang="en-US" sz="2400" spc="-1" strike="noStrike">
                <a:solidFill>
                  <a:srgbClr val="000000"/>
                </a:solidFill>
                <a:uFill>
                  <a:solidFill>
                    <a:srgbClr val="ffffff"/>
                  </a:solidFill>
                </a:uFill>
                <a:latin typeface="Aharoni"/>
              </a:rPr>
              <a:t>	</a:t>
            </a:r>
            <a:r>
              <a:rPr b="0" i="1" lang="en-US" sz="2400" spc="-1" strike="noStrike">
                <a:solidFill>
                  <a:srgbClr val="000000"/>
                </a:solidFill>
                <a:uFill>
                  <a:solidFill>
                    <a:srgbClr val="ffffff"/>
                  </a:solidFill>
                </a:uFill>
                <a:latin typeface="Aharoni"/>
              </a:rPr>
              <a:t>	</a:t>
            </a:r>
            <a:r>
              <a:rPr b="0" i="1" lang="en-US" sz="2400" spc="-1" strike="noStrike">
                <a:solidFill>
                  <a:srgbClr val="000000"/>
                </a:solidFill>
                <a:uFill>
                  <a:solidFill>
                    <a:srgbClr val="ffffff"/>
                  </a:solidFill>
                </a:uFill>
                <a:latin typeface="Aharoni"/>
              </a:rPr>
              <a:t>It is a programme which allow user to even calculate essential numeric values through calculator .</a:t>
            </a:r>
            <a:endParaRPr b="0" lang="en-US" sz="2400" spc="-1" strike="noStrike">
              <a:solidFill>
                <a:srgbClr val="000000"/>
              </a:solidFill>
              <a:uFill>
                <a:solidFill>
                  <a:srgbClr val="ffffff"/>
                </a:solidFill>
              </a:uFill>
              <a:latin typeface="Century Schoolbook"/>
            </a:endParaRPr>
          </a:p>
          <a:p>
            <a:pPr marL="274320" indent="-273960">
              <a:lnSpc>
                <a:spcPct val="100000"/>
              </a:lnSpc>
            </a:pPr>
            <a:r>
              <a:rPr b="0" i="1" lang="en-US" sz="2400" spc="-1" strike="noStrike">
                <a:solidFill>
                  <a:srgbClr val="000000"/>
                </a:solidFill>
                <a:uFill>
                  <a:solidFill>
                    <a:srgbClr val="ffffff"/>
                  </a:solidFill>
                </a:uFill>
                <a:latin typeface="Aharoni"/>
              </a:rPr>
              <a:t>	</a:t>
            </a:r>
            <a:r>
              <a:rPr b="0" i="1" lang="en-US" sz="2400" spc="-1" strike="noStrike">
                <a:solidFill>
                  <a:srgbClr val="000000"/>
                </a:solidFill>
                <a:uFill>
                  <a:solidFill>
                    <a:srgbClr val="ffffff"/>
                  </a:solidFill>
                </a:uFill>
                <a:latin typeface="Aharoni"/>
              </a:rPr>
              <a:t>	</a:t>
            </a:r>
            <a:r>
              <a:rPr b="0" i="1" lang="en-US" sz="2400" spc="-1" strike="noStrike">
                <a:solidFill>
                  <a:srgbClr val="000000"/>
                </a:solidFill>
                <a:uFill>
                  <a:solidFill>
                    <a:srgbClr val="ffffff"/>
                  </a:solidFill>
                </a:uFill>
                <a:latin typeface="Aharoni"/>
              </a:rPr>
              <a:t>It is a programme consisting all required essential data which you suppose to be in your software.</a:t>
            </a:r>
            <a:endParaRPr b="0" lang="en-US" sz="2400" spc="-1" strike="noStrike">
              <a:solidFill>
                <a:srgbClr val="000000"/>
              </a:solidFill>
              <a:uFill>
                <a:solidFill>
                  <a:srgbClr val="ffffff"/>
                </a:solidFill>
              </a:uFill>
              <a:latin typeface="Century Schoolbook"/>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457200" y="1600200"/>
            <a:ext cx="7467120" cy="4873320"/>
          </a:xfrm>
          <a:prstGeom prst="rect">
            <a:avLst/>
          </a:prstGeom>
          <a:noFill/>
          <a:ln>
            <a:noFill/>
          </a:ln>
        </p:spPr>
        <p:txBody>
          <a:bodyPr lIns="90000" rIns="90000" tIns="45000" bIns="45000"/>
          <a:p>
            <a:r>
              <a:rPr b="0" i="1" lang="en-US" sz="2000" spc="-1" strike="noStrike">
                <a:solidFill>
                  <a:srgbClr val="000000"/>
                </a:solidFill>
                <a:uFill>
                  <a:solidFill>
                    <a:srgbClr val="ffffff"/>
                  </a:solidFill>
                </a:uFill>
                <a:latin typeface="Aharoni"/>
              </a:rPr>
              <a:t>Our programme consist almost every concept of C++ consisting in Books of class 12</a:t>
            </a:r>
            <a:r>
              <a:rPr b="0" i="1" lang="en-US" sz="2000" spc="-1" strike="noStrike" baseline="30000">
                <a:solidFill>
                  <a:srgbClr val="000000"/>
                </a:solidFill>
                <a:uFill>
                  <a:solidFill>
                    <a:srgbClr val="ffffff"/>
                  </a:solidFill>
                </a:uFill>
                <a:latin typeface="Aharoni"/>
              </a:rPr>
              <a:t>th</a:t>
            </a:r>
            <a:r>
              <a:rPr b="0" i="1" lang="en-US" sz="2000" spc="-1" strike="noStrike">
                <a:solidFill>
                  <a:srgbClr val="000000"/>
                </a:solidFill>
                <a:uFill>
                  <a:solidFill>
                    <a:srgbClr val="ffffff"/>
                  </a:solidFill>
                </a:uFill>
                <a:latin typeface="Aharoni"/>
              </a:rPr>
              <a:t> and 11</a:t>
            </a:r>
            <a:r>
              <a:rPr b="0" i="1" lang="en-US" sz="2000" spc="-1" strike="noStrike" baseline="30000">
                <a:solidFill>
                  <a:srgbClr val="000000"/>
                </a:solidFill>
                <a:uFill>
                  <a:solidFill>
                    <a:srgbClr val="ffffff"/>
                  </a:solidFill>
                </a:uFill>
                <a:latin typeface="Aharoni"/>
              </a:rPr>
              <a:t>th</a:t>
            </a:r>
            <a:r>
              <a:rPr b="0" i="1" lang="en-US" sz="2000" spc="-1" strike="noStrike">
                <a:solidFill>
                  <a:srgbClr val="000000"/>
                </a:solidFill>
                <a:uFill>
                  <a:solidFill>
                    <a:srgbClr val="ffffff"/>
                  </a:solidFill>
                </a:uFill>
                <a:latin typeface="Aharoni"/>
              </a:rPr>
              <a:t>  .</a:t>
            </a:r>
            <a:endParaRPr b="0" lang="en-US" sz="2400" spc="-1" strike="noStrike">
              <a:solidFill>
                <a:srgbClr val="000000"/>
              </a:solidFill>
              <a:uFill>
                <a:solidFill>
                  <a:srgbClr val="ffffff"/>
                </a:solidFill>
              </a:uFill>
              <a:latin typeface="Century Schoolbook"/>
            </a:endParaRPr>
          </a:p>
          <a:p>
            <a:r>
              <a:rPr b="0" i="1" lang="en-US" sz="2000" spc="-1" strike="noStrike">
                <a:solidFill>
                  <a:srgbClr val="000000"/>
                </a:solidFill>
                <a:uFill>
                  <a:solidFill>
                    <a:srgbClr val="ffffff"/>
                  </a:solidFill>
                </a:uFill>
                <a:latin typeface="Aharoni"/>
              </a:rPr>
              <a:t>It operate through Turbo C++ DOS Box and carry concepts of array, class , inheritance , data file handling ,functions, consist many unary , arithmetic , assignment , logic , conditional &amp; relational operators.</a:t>
            </a:r>
            <a:endParaRPr b="0" lang="en-US" sz="2400" spc="-1" strike="noStrike">
              <a:solidFill>
                <a:srgbClr val="000000"/>
              </a:solidFill>
              <a:uFill>
                <a:solidFill>
                  <a:srgbClr val="ffffff"/>
                </a:solidFill>
              </a:uFill>
              <a:latin typeface="Century Schoolbook"/>
            </a:endParaRPr>
          </a:p>
          <a:p>
            <a:r>
              <a:rPr b="0" i="1" lang="en-US" sz="2000" spc="-1" strike="noStrike">
                <a:solidFill>
                  <a:srgbClr val="000000"/>
                </a:solidFill>
                <a:uFill>
                  <a:solidFill>
                    <a:srgbClr val="ffffff"/>
                  </a:solidFill>
                </a:uFill>
                <a:latin typeface="Aharoni"/>
              </a:rPr>
              <a:t>It consists sequence , selection ,iteration ,and jump statements</a:t>
            </a:r>
            <a:endParaRPr b="0" lang="en-US" sz="2400" spc="-1" strike="noStrike">
              <a:solidFill>
                <a:srgbClr val="000000"/>
              </a:solidFill>
              <a:uFill>
                <a:solidFill>
                  <a:srgbClr val="ffffff"/>
                </a:solidFill>
              </a:uFill>
              <a:latin typeface="Century Schoolbook"/>
            </a:endParaRPr>
          </a:p>
          <a:p>
            <a:r>
              <a:rPr b="0" i="1" lang="en-US" sz="2000" spc="-1" strike="noStrike">
                <a:solidFill>
                  <a:srgbClr val="000000"/>
                </a:solidFill>
                <a:uFill>
                  <a:solidFill>
                    <a:srgbClr val="ffffff"/>
                  </a:solidFill>
                </a:uFill>
                <a:latin typeface="Aharoni"/>
              </a:rPr>
              <a:t>And carry all basic operations and functions of C++. Along with object Oriented  Programming and Data Structures. </a:t>
            </a:r>
            <a:endParaRPr b="0" lang="en-US" sz="2400" spc="-1" strike="noStrike">
              <a:solidFill>
                <a:srgbClr val="000000"/>
              </a:solidFill>
              <a:uFill>
                <a:solidFill>
                  <a:srgbClr val="ffffff"/>
                </a:solidFill>
              </a:uFill>
              <a:latin typeface="Century Schoolbook"/>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Oriel</Template>
  <TotalTime>187</TotalTime>
  <Application>LibreOffice/5.1.6.2$Linux_X86_64 LibreOffice_project/10m0$Build-2</Application>
  <Words>1262</Words>
  <Paragraphs>145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2016-02-03T12:39:33Z</dcterms:created>
  <dc:creator>dell</dc:creator>
  <dc:description/>
  <dc:language>en-IN</dc:language>
  <cp:lastModifiedBy/>
  <dcterms:modified xsi:type="dcterms:W3CDTF">2018-03-26T12:42:26Z</dcterms:modified>
  <cp:revision>23</cp:revision>
  <dc:subject/>
  <dc:title>Kendriya Vidyalaya N.k.j.</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17</vt:i4>
  </property>
</Properties>
</file>