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d91bea5b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d91bea5b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91bea5b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d91bea5b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d91bea5b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d91bea5b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91bea5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d91bea5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d91bea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d91bea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d91bea5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d91bea5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d91bea5b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d91bea5b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d91bea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d91bea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d91bea5b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d91bea5b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d91bea5b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d91bea5b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d91bea5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d91bea5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91bea5b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d91bea5b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d91bea5b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d91bea5b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d91bea5b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d91bea5b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d91bea5b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d91bea5b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d91bea5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d91bea5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d91bea5b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d91bea5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91bea5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91bea5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d91bea5b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d91bea5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91bea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91bea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d91bea5b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d91bea5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91bea5b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d91bea5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69850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320"/>
              <a:t>Vid2Seq: Large-Scale Pretraining of a Visual Language Model</a:t>
            </a:r>
            <a:endParaRPr sz="3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for Dense Video Captioning</a:t>
            </a:r>
            <a:endParaRPr sz="33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4504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 Yang et. 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(https://antoyang.github.io/vid2seq.html)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3146875"/>
            <a:ext cx="85206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85"/>
              <a:t>Pretraining tasks. To train Vid2Seq on unlabeled narrated videos, we design two </a:t>
            </a:r>
            <a:r>
              <a:rPr lang="en" sz="1285"/>
              <a:t>pre training</a:t>
            </a:r>
            <a:r>
              <a:rPr lang="en" sz="1285"/>
              <a:t> objectives.</a:t>
            </a:r>
            <a:endParaRPr sz="1285"/>
          </a:p>
          <a:p>
            <a:pPr indent="-310197" lvl="0" marL="457200" rtl="0" algn="l">
              <a:spcBef>
                <a:spcPts val="1200"/>
              </a:spcBef>
              <a:spcAft>
                <a:spcPts val="0"/>
              </a:spcAft>
              <a:buSzPts val="1285"/>
              <a:buChar char="●"/>
            </a:pPr>
            <a:r>
              <a:rPr b="1" lang="en" sz="1285"/>
              <a:t>Top: </a:t>
            </a:r>
            <a:r>
              <a:rPr lang="en" sz="1285"/>
              <a:t>generative objective, given visual inputs x only, the task is to generate the transcribed speech sequence y.</a:t>
            </a:r>
            <a:endParaRPr sz="1285"/>
          </a:p>
          <a:p>
            <a:pPr indent="-310197" lvl="0" marL="457200" rtl="0" algn="l">
              <a:spcBef>
                <a:spcPts val="0"/>
              </a:spcBef>
              <a:spcAft>
                <a:spcPts val="0"/>
              </a:spcAft>
              <a:buSzPts val="1285"/>
              <a:buChar char="●"/>
            </a:pPr>
            <a:r>
              <a:rPr b="1" lang="en" sz="1285"/>
              <a:t>Bottom:</a:t>
            </a:r>
            <a:r>
              <a:rPr lang="en" sz="1285"/>
              <a:t> denoising objective, given visual inputs x and the corrupted speech sequence ỹ, the task is to generate the sequence of recovered speech segments ȳ.</a:t>
            </a:r>
            <a:endParaRPr sz="12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85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525" y="884827"/>
            <a:ext cx="6058976" cy="21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Objective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46875"/>
            <a:ext cx="85206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where L is the length of the decoder target sequence, w</a:t>
            </a:r>
            <a:r>
              <a:rPr baseline="30000" lang="en"/>
              <a:t>k</a:t>
            </a:r>
            <a:r>
              <a:rPr lang="en"/>
              <a:t> is the weight for k-th token in the sequence, which we set to w</a:t>
            </a:r>
            <a:r>
              <a:rPr baseline="30000" lang="en"/>
              <a:t>k</a:t>
            </a:r>
            <a:r>
              <a:rPr lang="en"/>
              <a:t> = 1 ∀k in practice, θ denotes the trainable parameters in the model and p</a:t>
            </a:r>
            <a:r>
              <a:rPr baseline="30000" lang="en"/>
              <a:t>θ</a:t>
            </a:r>
            <a:r>
              <a:rPr lang="en"/>
              <a:t> is the output probability distribution over the vocabulary of text and time tokens.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0" y="2363813"/>
            <a:ext cx="51244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09350" y="1161075"/>
            <a:ext cx="796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Formally, given visual inputs x, encoder text sequence y and a decoder target text sequence z, both objectives are based on minimizing the following loss: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227875" y="1063425"/>
            <a:ext cx="87243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Nucleus sampling</a:t>
            </a:r>
            <a:r>
              <a:rPr lang="en"/>
              <a:t>, a threshold probability value (p) is chosen, typically between 0 and 1. The model generates a probability distribution over all possible output tokens, and then selects the smallest set of tokens whose cumulative probability mass exceeds p. This set of tokens is known as the nucleus.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ArgMax Sampling:</a:t>
            </a:r>
            <a:r>
              <a:rPr lang="en"/>
              <a:t> The model then randomly selects an output token from the nucleus, weighted by their individual probabilities. This allows for a more diverse set of possible outputs compared to argmax sampling, as the model is not restricted to always selecting the most likely token.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Beam search</a:t>
            </a:r>
            <a:r>
              <a:rPr lang="en"/>
              <a:t>, the model generates a probability distribution over all possible output tokens, and selects the top-k tokens with the highest probabilities, where k is a pre-determined hyperparameter called the beam size. The model then generates all possible combinations of these top-k tokens as prefixes for the next set of tokens, and generates a new set of top-k candidates for each prefix.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Objective …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Generative objective: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objective uses the transcribed speech as a (pseudo-)supervisory signal to teach the decoder to predict a sequence of events given visual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video frames x, which are fed to the encoder, the decoder has to predict the transcribed speech sequence y, which serves as a proxy dense event captioning annotation.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text input is given to the encoder for this task as using transcribed speech both as input and target would lead the model to learn text-only shortcuts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Objective …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Denoising objective</a:t>
            </a:r>
            <a:r>
              <a:rPr b="1" lang="en"/>
              <a:t>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no text input is given to the encoder for the generative proxy task, the generative objective only trains the visual encoder and the text decoder, but not the text encoder.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Denoising objective that aims at jointly aligning the visual encoder, the text encoder and the text decoder.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T5 in the text domain, we randomly mask spans of (text and time) tokens in the transcribed speech sequence with a probability P and an average span length M 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captioning they have used CIDEr and METEOR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CIDEr (Consensus-based Image Description Evaluation)  algorithm first generates a set of candidate captions for each image, and then compares them to a set of reference captions that have been provided by human annotators.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CIDEr uses a variant of the TF-IDF weighting scheme to compute the similarity between two captions. It also incorporates n-gram matching.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METEOR (M) takes into account a wider range of linguistic phenomena, including synonyms, paraphrases, and word order variations, which are important for evaluating the fluency and adequacy of translations.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metrics do not take into account the story of the video. Therefore we also use SODAc (S) for an overall dense video captioning evaluation.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input modalities and pretraining losses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81"/>
            <a:ext cx="7503800" cy="22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language model size and pretraining data.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34075"/>
            <a:ext cx="6861013" cy="27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the state of the art for dense video captioning.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234079"/>
            <a:ext cx="6650446" cy="2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Video2Seq on ActivityNet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9650"/>
            <a:ext cx="8718599" cy="31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(Dense Video Captioning)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0625" y="10177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untrimmed video, the goal is to generate captioning of all events in the video.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difference between Dense Video and Standard Video Captioning. Standard Video Captioning aims to generate a single caption for a short video clip.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video captioning needs to localise the events in minutes-long videos, in order to given caption for each event in the video.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9897"/>
            <a:ext cx="9144001" cy="163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Few-shot dense video captioning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further evaluate the generalization capabilities of our pretrained Vid2Seq model, they propose a new few-shot dense video captioning setting where they finetune Vid2Seq using only a fraction of the downstream training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27" y="2373477"/>
            <a:ext cx="5907099" cy="1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Vid2Seq, a visual language model that performs dense video captioning by generating a single sequence of tokens including both text and time tokens given </a:t>
            </a:r>
            <a:r>
              <a:rPr lang="en"/>
              <a:t>multimodal</a:t>
            </a:r>
            <a:r>
              <a:rPr lang="en"/>
              <a:t>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Vid2Seq benefits from large-scale pretraining on unlabeled untrimmed narrated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Vid2Seq achieves state-of-the-art results on various dense event captioning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sequence-to-sequence design of Vid2Seq has the potential to be extended to a wide range of other video tasks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For Me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</a:t>
            </a:r>
            <a:r>
              <a:rPr lang="en"/>
              <a:t> now a days researcher are taking a complex problem and try to solve it with weak supervision and more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Proxy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of Data Matters. Human annotation is costly so try to get an </a:t>
            </a:r>
            <a:r>
              <a:rPr lang="en"/>
              <a:t>approximately</a:t>
            </a:r>
            <a:r>
              <a:rPr lang="en"/>
              <a:t> good large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multimodal setup Joint </a:t>
            </a:r>
            <a:r>
              <a:rPr lang="en"/>
              <a:t>learning with more data give usually better results.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400"/>
              <a:t>THANK YOU !!!</a:t>
            </a:r>
            <a:endParaRPr sz="8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Solutions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solution is by using Divide and Conquer. First localise the content of the video first. And then for each of them generate a caption.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approach is to learn both the task jointly.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second approach will tend to learn better relations among the two task, but the data needed to train this is large.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Human annotated data is not possible so we need to look some </a:t>
            </a:r>
            <a:r>
              <a:rPr lang="en"/>
              <a:t>pseudo</a:t>
            </a:r>
            <a:r>
              <a:rPr lang="en"/>
              <a:t> ways to get this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train on some proxy task.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dataset used are divided in two parts.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is for pretraining. This uses YT-temporal 1B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video clip captioning they have used MSR-VTT and MSVD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for training on downstream task they have used three dataset Youcook2, ViTT, Activity Net  Captions.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architecture takes video as an input. And divides it into frames, with speed of 1FPS.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same video, we use the </a:t>
            </a:r>
            <a:r>
              <a:rPr lang="en"/>
              <a:t>speech by using speech to text Google Cloud API.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700"/>
            <a:ext cx="7830228" cy="3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Tokenization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from a text tokenizer with a vocabulary size V , and augment it with N additional time tokens, resulting in a tokenizer with V + N tokens.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 tokens represent relative timestamps in a video, as we quantize a video of duration T into N equally-spaced timestamps.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detail, they have used the Sentence Piece tokenizer with vocabulary size V = 32, 128 and N = 100.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pass the text in format of &lt;timestamp start&gt; s1 s2 … sn &lt;timestamp end&gt;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format is same </a:t>
            </a:r>
            <a:r>
              <a:rPr lang="en"/>
              <a:t>across</a:t>
            </a:r>
            <a:r>
              <a:rPr lang="en"/>
              <a:t> the text encode and decoder for the model.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(Visual encoder)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encoder. The visual encoder operates on a sequence of F frames x ∈ R</a:t>
            </a:r>
            <a:r>
              <a:rPr baseline="30000" lang="en"/>
              <a:t>F ×H×W ×C</a:t>
            </a:r>
            <a:r>
              <a:rPr lang="en"/>
              <a:t> where H, W and C are the height, width and the number of channels of each frame.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visual backbone f</a:t>
            </a:r>
            <a:r>
              <a:rPr baseline="30000" lang="en"/>
              <a:t> s</a:t>
            </a:r>
            <a:r>
              <a:rPr lang="en"/>
              <a:t> first encodes each frame separately and outputs frame embeddings x</a:t>
            </a:r>
            <a:r>
              <a:rPr baseline="30000" lang="en"/>
              <a:t>s</a:t>
            </a:r>
            <a:r>
              <a:rPr lang="en"/>
              <a:t> = </a:t>
            </a:r>
            <a:r>
              <a:rPr lang="en"/>
              <a:t>f</a:t>
            </a:r>
            <a:r>
              <a:rPr baseline="30000" lang="en"/>
              <a:t> s</a:t>
            </a:r>
            <a:r>
              <a:rPr lang="en"/>
              <a:t>(x) ∈ R </a:t>
            </a:r>
            <a:r>
              <a:rPr baseline="30000" lang="en"/>
              <a:t>F ×d</a:t>
            </a:r>
            <a:r>
              <a:rPr lang="en"/>
              <a:t> , where d is the embedding dimension.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a transformer encoder f </a:t>
            </a:r>
            <a:r>
              <a:rPr baseline="30000" lang="en"/>
              <a:t>t</a:t>
            </a:r>
            <a:r>
              <a:rPr lang="en"/>
              <a:t> models temporal interactions between the different frames, and outputs F contextualized visual embeddings x</a:t>
            </a:r>
            <a:r>
              <a:rPr baseline="30000" lang="en"/>
              <a:t>t</a:t>
            </a:r>
            <a:r>
              <a:rPr lang="en"/>
              <a:t> = f </a:t>
            </a:r>
            <a:r>
              <a:rPr baseline="30000" lang="en"/>
              <a:t>t</a:t>
            </a:r>
            <a:r>
              <a:rPr lang="en"/>
              <a:t> (x</a:t>
            </a:r>
            <a:r>
              <a:rPr baseline="30000" lang="en"/>
              <a:t>s</a:t>
            </a:r>
            <a:r>
              <a:rPr lang="en"/>
              <a:t> + x</a:t>
            </a:r>
            <a:r>
              <a:rPr baseline="30000" lang="en"/>
              <a:t>p</a:t>
            </a:r>
            <a:r>
              <a:rPr lang="en"/>
              <a:t> ) ∈ </a:t>
            </a:r>
            <a:r>
              <a:rPr lang="en"/>
              <a:t> R </a:t>
            </a:r>
            <a:r>
              <a:rPr baseline="30000" lang="en"/>
              <a:t>F ×d</a:t>
            </a:r>
            <a:r>
              <a:rPr lang="en"/>
              <a:t>, where x</a:t>
            </a:r>
            <a:r>
              <a:rPr baseline="30000" lang="en"/>
              <a:t>p</a:t>
            </a:r>
            <a:r>
              <a:rPr lang="en"/>
              <a:t> ∈ </a:t>
            </a:r>
            <a:r>
              <a:rPr lang="en"/>
              <a:t> R </a:t>
            </a:r>
            <a:r>
              <a:rPr baseline="30000" lang="en"/>
              <a:t>F ×d</a:t>
            </a:r>
            <a:r>
              <a:rPr lang="en"/>
              <a:t> are learnt temporal positional embeddings, which communicate time information from visual inputs to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CLIP ViT-L/14 [22, 77] at resolution 224 × 224 pixels is used here.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encoder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embedding layer g </a:t>
            </a:r>
            <a:r>
              <a:rPr baseline="30000" lang="en"/>
              <a:t>s</a:t>
            </a:r>
            <a:r>
              <a:rPr lang="en"/>
              <a:t> ∈ R</a:t>
            </a:r>
            <a:r>
              <a:rPr baseline="30000" lang="en"/>
              <a:t>(V +N )×d</a:t>
            </a:r>
            <a:r>
              <a:rPr lang="en"/>
              <a:t> embeds each token independently and outputs semantic embeddings y</a:t>
            </a:r>
            <a:r>
              <a:rPr baseline="30000" lang="en"/>
              <a:t> s</a:t>
            </a:r>
            <a:r>
              <a:rPr lang="en"/>
              <a:t> = g</a:t>
            </a:r>
            <a:r>
              <a:rPr baseline="30000" lang="en"/>
              <a:t>s</a:t>
            </a:r>
            <a:r>
              <a:rPr lang="en"/>
              <a:t> (y) ∈ R</a:t>
            </a:r>
            <a:r>
              <a:rPr baseline="30000" lang="en"/>
              <a:t>S×d</a:t>
            </a:r>
            <a:r>
              <a:rPr lang="en"/>
              <a:t>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a transformer encoder g</a:t>
            </a:r>
            <a:r>
              <a:rPr baseline="30000" lang="en"/>
              <a:t>t</a:t>
            </a:r>
            <a:r>
              <a:rPr lang="en"/>
              <a:t> computes interactions in the transcribed speech sequence and outputs S contextualized speech embeddings y</a:t>
            </a:r>
            <a:r>
              <a:rPr baseline="30000" lang="en"/>
              <a:t>t</a:t>
            </a:r>
            <a:r>
              <a:rPr lang="en"/>
              <a:t> = g</a:t>
            </a:r>
            <a:r>
              <a:rPr baseline="30000" lang="en"/>
              <a:t>t</a:t>
            </a:r>
            <a:r>
              <a:rPr lang="en"/>
              <a:t> (y s) ∈ R</a:t>
            </a:r>
            <a:r>
              <a:rPr lang="en"/>
              <a:t> R</a:t>
            </a:r>
            <a:r>
              <a:rPr baseline="30000" lang="en"/>
              <a:t>S×d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T5 is used for initialization here.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decoder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concatenate the visual and </a:t>
            </a:r>
            <a:r>
              <a:rPr lang="en"/>
              <a:t>speech</a:t>
            </a:r>
            <a:r>
              <a:rPr lang="en"/>
              <a:t> embeddings.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decoder is based causal transformer decoder h</a:t>
            </a:r>
            <a:r>
              <a:rPr baseline="30000" lang="en"/>
              <a:t>t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Decoder</a:t>
            </a:r>
            <a:r>
              <a:rPr lang="en"/>
              <a:t> h</a:t>
            </a:r>
            <a:r>
              <a:rPr baseline="30000" lang="en"/>
              <a:t>t</a:t>
            </a:r>
            <a:r>
              <a:rPr lang="en"/>
              <a:t> that cross-attends to the encoder outputs, and at each autoregressive step k, self-attends to the previously generated tokens ẑ</a:t>
            </a:r>
            <a:r>
              <a:rPr baseline="-25000" lang="en"/>
              <a:t>&lt;k</a:t>
            </a:r>
            <a:r>
              <a:rPr baseline="30000" lang="en"/>
              <a:t>t </a:t>
            </a:r>
            <a:r>
              <a:rPr lang="en"/>
              <a:t>to output a contextualized representation.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                                     is the decoder token embedding layer.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a language modeling head h</a:t>
            </a:r>
            <a:r>
              <a:rPr baseline="30000" lang="en"/>
              <a:t>l</a:t>
            </a:r>
            <a:r>
              <a:rPr lang="en"/>
              <a:t> ∈ R</a:t>
            </a:r>
            <a:r>
              <a:rPr baseline="30000" lang="en"/>
              <a:t>d×(V +N )</a:t>
            </a:r>
            <a:r>
              <a:rPr lang="en"/>
              <a:t> predicts a probability distribution over the joint vocabulary of text and time tokens in order to predict the next token in the event sequence.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25" y="2930800"/>
            <a:ext cx="399013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