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Performance Dashboard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(EDA) | KPIs | Insights &amp;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Sixes &amp; Fours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Chris Gayle dominates six-hitting, while Raina leads in boundaries.</a:t>
            </a:r>
            <a:br/>
            <a:r>
              <a:t>Highlights aggressive vs consistent batting styles.</a:t>
            </a:r>
          </a:p>
        </p:txBody>
      </p:sp>
      <p:pic>
        <p:nvPicPr>
          <p:cNvPr id="4" name="Picture 3" descr="Screenshot 2025-08-26 191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4094480"/>
            <a:ext cx="2827655" cy="2293620"/>
          </a:xfrm>
          <a:prstGeom prst="rect">
            <a:avLst/>
          </a:prstGeom>
        </p:spPr>
      </p:pic>
      <p:pic>
        <p:nvPicPr>
          <p:cNvPr id="5" name="Picture 4" descr="Screenshot 2025-08-26 1919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2614295"/>
            <a:ext cx="2828925" cy="1310640"/>
          </a:xfrm>
          <a:prstGeom prst="rect">
            <a:avLst/>
          </a:prstGeom>
        </p:spPr>
      </p:pic>
      <p:pic>
        <p:nvPicPr>
          <p:cNvPr id="6" name="Picture 5" descr="Screenshot 2025-08-26 1919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530" y="2614295"/>
            <a:ext cx="2672080" cy="1300480"/>
          </a:xfrm>
          <a:prstGeom prst="rect">
            <a:avLst/>
          </a:prstGeom>
        </p:spPr>
      </p:pic>
      <p:pic>
        <p:nvPicPr>
          <p:cNvPr id="7" name="Picture 6" descr="Screenshot 2025-08-26 1919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65" y="3924935"/>
            <a:ext cx="2788920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Matches by City &amp; Stadiums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Mumbai &amp; Kolkata host maximum matches.</a:t>
            </a:r>
            <a:br/>
            <a:r>
              <a:t>Wankhede &amp; Eden Gardens are most influential venues.</a:t>
            </a:r>
          </a:p>
        </p:txBody>
      </p:sp>
      <p:pic>
        <p:nvPicPr>
          <p:cNvPr id="4" name="Picture 3" descr="Screenshot 2025-08-26 192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2637790"/>
            <a:ext cx="8016240" cy="3974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1. Teams should analyze opponents'</a:t>
            </a:r>
            <a:r>
              <a:rPr lang="en-IN"/>
              <a:t> selection after</a:t>
            </a:r>
            <a:r>
              <a:t> toss </a:t>
            </a:r>
            <a:r>
              <a:rPr lang="en-IN"/>
              <a:t>win</a:t>
            </a:r>
            <a:r>
              <a:t>.</a:t>
            </a:r>
            <a:br/>
            <a:r>
              <a:t>2. Invest in fielding units—impactful in close matches.</a:t>
            </a:r>
            <a:br/>
            <a:r>
              <a:t>3. Bowlers like Mishra &amp; Malinga show the value of balance between wickets &amp; economy.</a:t>
            </a:r>
            <a:br/>
            <a:r>
              <a:t>4. Focus recruitment on consistent run-scorers rather than short-term hitters.</a:t>
            </a:r>
            <a:br/>
            <a:r>
              <a:t>5. Explore venue-specific strategies (Eden Gardens vs Wankhede).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729480"/>
          </a:xfrm>
        </p:spPr>
        <p:txBody>
          <a:bodyPr/>
          <a:lstStyle/>
          <a:p>
            <a:endParaRPr sz="1800"/>
          </a:p>
          <a:p>
            <a:pPr>
              <a:defRPr sz="1800"/>
            </a:pPr>
            <a:r>
              <a:t>The IPL analysis highlights key performers, team dominance, and tactical toss decisions.</a:t>
            </a:r>
            <a:br/>
            <a:r>
              <a:t>The insights provide evidence-based recommendations for team strategies, performance improvement, and fan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1. Analyze player and team performance trends in IPL.</a:t>
            </a:r>
            <a:br/>
            <a:r>
              <a:t>2. Identify top scorers, bowlers, and fielders.</a:t>
            </a:r>
            <a:br/>
            <a:r>
              <a:t>3. Study toss decisions and their impact on match results.</a:t>
            </a:r>
            <a:br/>
            <a:r>
              <a:t>4. Evaluate team success factors.</a:t>
            </a:r>
            <a:br/>
            <a:r>
              <a:t>5. Provide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• Data collected from IPL </a:t>
            </a:r>
            <a:r>
              <a:rPr lang="en-IN"/>
              <a:t> Document </a:t>
            </a:r>
            <a:r>
              <a:t>datasets.</a:t>
            </a:r>
            <a:br/>
            <a:r>
              <a:t>• Data cleaning: handled missing values, standardized team/player names.</a:t>
            </a:r>
            <a:br/>
            <a:r>
              <a:t>• Built relational model </a:t>
            </a:r>
            <a:r>
              <a:rPr lang="en-IN"/>
              <a:t>and created New Necessary Measures by DAX.</a:t>
            </a:r>
            <a:br/>
            <a:r>
              <a:t>• Conducted EDA using Power BI.</a:t>
            </a:r>
            <a:br/>
            <a:r>
              <a:t>• Built dashboards for batting, bowling, fielding, toss, and venues</a:t>
            </a:r>
            <a:r>
              <a:rPr lang="en-IN"/>
              <a:t>, etc.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Scorers &amp; Lowest Scorers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Suresh Raina, Virat Kohli, and Rohit Sharma emerge as top scorers.</a:t>
            </a:r>
            <a:br/>
            <a:r>
              <a:t>Several players remain with negligible runs (e.g., Abdur Razzak).</a:t>
            </a:r>
          </a:p>
          <a:p>
            <a:pPr>
              <a:defRPr sz="1800"/>
            </a:pPr>
          </a:p>
        </p:txBody>
      </p:sp>
      <p:pic>
        <p:nvPicPr>
          <p:cNvPr id="4" name="Picture 3" descr="Screenshot 2025-08-26 1858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941320"/>
            <a:ext cx="1412875" cy="2532380"/>
          </a:xfrm>
          <a:prstGeom prst="rect">
            <a:avLst/>
          </a:prstGeom>
        </p:spPr>
      </p:pic>
      <p:pic>
        <p:nvPicPr>
          <p:cNvPr id="5" name="Picture 4" descr="Screenshot 2025-08-26 1856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01900" y="2662555"/>
            <a:ext cx="2522855" cy="3954780"/>
          </a:xfrm>
          <a:prstGeom prst="rect">
            <a:avLst/>
          </a:prstGeom>
        </p:spPr>
      </p:pic>
      <p:pic>
        <p:nvPicPr>
          <p:cNvPr id="6" name="Picture 5" descr="Screenshot 2025-08-26 1904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95" y="2662555"/>
            <a:ext cx="3217545" cy="3715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Bowlers &amp; Wickets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Harbhajan Singh, Amit Mishra, and Lasith Malinga dominate with highest wickets.</a:t>
            </a:r>
            <a:br/>
            <a:r>
              <a:t>Some bowlers failed to pick any wickets despite opportunities.</a:t>
            </a:r>
          </a:p>
        </p:txBody>
      </p:sp>
      <p:pic>
        <p:nvPicPr>
          <p:cNvPr id="4" name="Picture 3" descr="Screenshot 2025-08-26 1908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7815" y="2920365"/>
            <a:ext cx="3815080" cy="3395345"/>
          </a:xfrm>
          <a:prstGeom prst="rect">
            <a:avLst/>
          </a:prstGeom>
        </p:spPr>
      </p:pic>
      <p:pic>
        <p:nvPicPr>
          <p:cNvPr id="5" name="Picture 4" descr="Screenshot 2025-08-26 1909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3120390"/>
            <a:ext cx="100584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Bowlers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Amit Mishra &amp; Harbhajan Singh are most economical among top wicket-takers.</a:t>
            </a:r>
            <a:br/>
            <a:r>
              <a:t>Malinga balances wickets with a strong economy rate.</a:t>
            </a:r>
          </a:p>
        </p:txBody>
      </p:sp>
      <p:pic>
        <p:nvPicPr>
          <p:cNvPr id="4" name="Picture 3" descr="Screenshot 2025-08-26 190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3183890"/>
            <a:ext cx="1005840" cy="2293620"/>
          </a:xfrm>
          <a:prstGeom prst="rect">
            <a:avLst/>
          </a:prstGeom>
        </p:spPr>
      </p:pic>
      <p:pic>
        <p:nvPicPr>
          <p:cNvPr id="5" name="Picture 4" descr="Screenshot 2025-08-26 191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5" y="3183890"/>
            <a:ext cx="6087110" cy="2218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Fielders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Karthik, Dhoni, and Raina top the fielding chart with 90+ dismissals.</a:t>
            </a:r>
            <a:br/>
            <a:r>
              <a:t>Strong contribution of wicket-keepers in top list.</a:t>
            </a:r>
          </a:p>
        </p:txBody>
      </p:sp>
      <p:pic>
        <p:nvPicPr>
          <p:cNvPr id="4" name="Picture 3" descr="Screenshot 2025-08-26 1909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3093085"/>
            <a:ext cx="1005840" cy="2293620"/>
          </a:xfrm>
          <a:prstGeom prst="rect">
            <a:avLst/>
          </a:prstGeom>
        </p:spPr>
      </p:pic>
      <p:pic>
        <p:nvPicPr>
          <p:cNvPr id="5" name="Picture 4" descr="Screenshot 2025-08-26 1913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5" y="2811780"/>
            <a:ext cx="5904230" cy="3757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Toss Decisions &amp; Match Winners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Mumbai Indians and CSK win the most tosses and matches.</a:t>
            </a:r>
            <a:br/>
            <a:r>
              <a:t>Teams winning toss don't always convert into match winners.</a:t>
            </a:r>
          </a:p>
        </p:txBody>
      </p:sp>
      <p:pic>
        <p:nvPicPr>
          <p:cNvPr id="4" name="Picture 3" descr="Screenshot 2025-08-26 191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335" y="2707005"/>
            <a:ext cx="3480435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Successful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1800"/>
          </a:p>
          <a:p>
            <a:pPr>
              <a:defRPr sz="1800"/>
            </a:pPr>
            <a:r>
              <a:t>Mumbai Indians, CSK, and KKR consistently top in terms of victories.</a:t>
            </a:r>
            <a:br/>
            <a:r>
              <a:t>These teams also win often after toss advantage.</a:t>
            </a:r>
          </a:p>
        </p:txBody>
      </p:sp>
      <p:pic>
        <p:nvPicPr>
          <p:cNvPr id="4" name="Picture 3" descr="Screenshot 2025-08-26 191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2766060"/>
            <a:ext cx="6095365" cy="358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2375</Words>
  <Application>WPS Presentation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IPL Performance Dashboard &amp; Insights</vt:lpstr>
      <vt:lpstr>Objectives</vt:lpstr>
      <vt:lpstr>Methods</vt:lpstr>
      <vt:lpstr>Top Scorers &amp; Lowest Scorers</vt:lpstr>
      <vt:lpstr>Top Bowlers &amp; Wickets</vt:lpstr>
      <vt:lpstr>Top 5 Bowlers Analysis</vt:lpstr>
      <vt:lpstr>Top Fielders</vt:lpstr>
      <vt:lpstr>Toss Decisions &amp; Match Winners</vt:lpstr>
      <vt:lpstr>Most Successful Teams</vt:lpstr>
      <vt:lpstr>Most Sixes &amp; Fours</vt:lpstr>
      <vt:lpstr>Matches by City &amp; Stadiums</vt:lpstr>
      <vt:lpstr>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XYZ</cp:lastModifiedBy>
  <cp:revision>2</cp:revision>
  <dcterms:created xsi:type="dcterms:W3CDTF">2013-01-27T09:14:00Z</dcterms:created>
  <dcterms:modified xsi:type="dcterms:W3CDTF">2025-08-26T13:55:35Z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A511CF42B3134F0AB5B3E6B9E13DE81D_12</vt:lpwstr>
  </property>
  <property fmtid="{D5CDD505-2E9C-101B-9397-08002B2CF9AE}" pid="3" name="KSOProductBuildVer">
    <vt:lpwstr>1033-12.2.0.21931</vt:lpwstr>
  </property>
</Properties>
</file>