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D18A-839C-F54D-BC82-0F7DDF3DD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31908-9A56-754A-AB27-F89B852D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97093-FA95-A646-B27F-4EB891BF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1303-427A-9348-8F76-9B0C81A0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D7F5-7C91-964A-A76F-F5CE7F30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9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ACD0-BACE-8E4A-B36D-558E953E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1D613-AFE0-E94F-ABAF-5561DF30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AB55-2AFF-AF4B-8DB6-D60FE73C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1E4C-2E24-7940-87FC-24078C1A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DEB4-60DE-EB40-ADB8-602068CC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52845-E087-1747-A714-3697466DA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F6513-D44C-4848-98CD-D1B7110A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FC35-ED8E-CB47-A050-77DDD278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0FDD-6AE6-CA45-99C4-DB447DA0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4A2A-C010-B04B-8275-95CCC9AD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8A7-36ED-EA49-B28C-09059C9D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4028-F5CD-5C49-84B3-A2686805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9E53-9440-0046-B750-ECC24D4A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55D4E-6998-804B-B33F-5FF41C50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E5DF-7F53-D742-9090-D1CAE7A0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7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008A-A782-6449-8BD6-900DFFEF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35C6-5452-054F-94D6-DB27CF8DC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9C0E-233C-7243-BA34-F8892DCA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6D34-12A0-B94E-B745-4A487E1E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8789-F098-5F46-983F-004FD32A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1324-3C3E-0248-89A2-A4781D1F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6244-909D-5545-BC7F-3ECEF6D39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35B34-1CDC-2545-861E-D3E39668C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696C9-1255-B442-B682-A69840DC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C481-ED39-2143-948F-D3FFAA56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3DA0-8524-2B43-B1CE-ABE5ECC3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65A5-4F9F-134B-BA02-A323D9C2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4E5D3-5E0F-8C49-B30D-15D0BC05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6260F-632E-9042-A7F7-26BE988FF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EE236-8961-EB4D-B321-B1F58AF75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CC6C8-D165-5345-B46E-15DF97FEB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79920-23F7-B143-8A4C-C34A68E9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CA80A-5D88-3F4B-A3D3-223BE5AE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C8A7E-F245-0145-887D-7749AEC6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5838-16E2-AD44-BC02-46401981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90612-D587-EB40-9D2A-52068AA6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3862C-2C8E-6941-9869-DBE893EF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FF5DA-E955-2E4F-A727-03CF6DEA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E4A5E-5223-6543-A015-A3C99A31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32540-82D3-F74E-B782-035252E6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6DB89-14B8-8E40-BC58-38A0E9A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9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EC36-4F63-464C-846B-40DB844C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81ED-DF20-4F41-9588-D798DF12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C2B4C-A243-F047-8803-D64F7A9C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B6BA8-D936-E845-9B4C-034E1E3D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1C8D6-C79D-8C45-9995-39ED0598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C643B-CF68-004E-AFCB-46011756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0FB5-BF88-7749-AACE-FAFD611B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DFB6E-43E2-0449-87E7-4D567DCF6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8A872-11A6-314C-8796-E7E241C4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DB3C-64CC-FB45-9CDC-68D19226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8C5E7-5178-634F-B95B-38356046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6936-1939-E641-AADA-49BC177A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78040-B9E9-A34F-8FB4-889BC3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A9767-E278-3548-A6EB-5D07531FA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A4DB-7CAA-3D41-BE47-1297B4694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289E-230F-734F-BA2F-57DD5857536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1EDF-285B-F642-A1B9-E2CE6C81C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39B0D-8DB4-E149-BC0B-DF0D25C15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72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5E909-F0BB-C34C-8797-45CC8A18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3113415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000"/>
              <a:t>Java Swing Components – </a:t>
            </a:r>
            <a:br>
              <a:rPr lang="en-US" sz="5000"/>
            </a:br>
            <a:r>
              <a:rPr lang="en-US" sz="5000"/>
              <a:t>JTable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EA9C1-8E41-3945-8D15-39B4B87D4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SWEN661 – Spring 2021</a:t>
            </a:r>
          </a:p>
          <a:p>
            <a:pPr algn="l"/>
            <a:r>
              <a:rPr lang="en-US" sz="2000"/>
              <a:t>Debashis Jena</a:t>
            </a:r>
          </a:p>
        </p:txBody>
      </p:sp>
      <p:sp>
        <p:nvSpPr>
          <p:cNvPr id="1037" name="Rectangle 7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bout UMGC | UMGC Global Media Center">
            <a:extLst>
              <a:ext uri="{FF2B5EF4-FFF2-40B4-BE49-F238E27FC236}">
                <a16:creationId xmlns:a16="http://schemas.microsoft.com/office/drawing/2014/main" id="{D34770EF-6A45-7E4B-86D6-0E4EA2162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r="1" b="1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7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0" name="Rectangle 7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8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8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19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Basics</a:t>
            </a:r>
            <a:endParaRPr lang="en-US" sz="5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931-3D1B-D84E-910E-546F0A6A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JTable</a:t>
            </a:r>
            <a:r>
              <a:rPr lang="en-US" sz="2400" dirty="0"/>
              <a:t> is similar to the HTML tables.</a:t>
            </a:r>
          </a:p>
          <a:p>
            <a:r>
              <a:rPr lang="en-US" sz="2400" dirty="0"/>
              <a:t>They have rows and columns.</a:t>
            </a:r>
          </a:p>
          <a:p>
            <a:r>
              <a:rPr lang="en-US" sz="2400" dirty="0"/>
              <a:t>Column headers can be set as part of the </a:t>
            </a:r>
            <a:r>
              <a:rPr lang="en-US" sz="2400" dirty="0" err="1"/>
              <a:t>JTable</a:t>
            </a:r>
            <a:r>
              <a:rPr lang="en-US" sz="2400" dirty="0"/>
              <a:t> initialization properties.</a:t>
            </a:r>
          </a:p>
          <a:p>
            <a:r>
              <a:rPr lang="en-US" sz="2400" dirty="0" err="1"/>
              <a:t>JTable</a:t>
            </a:r>
            <a:r>
              <a:rPr lang="en-US" sz="2400" dirty="0"/>
              <a:t> allows the users to sort the rows at the runtime.</a:t>
            </a:r>
          </a:p>
          <a:p>
            <a:r>
              <a:rPr lang="en-US" sz="2400" dirty="0" err="1"/>
              <a:t>JTable</a:t>
            </a:r>
            <a:r>
              <a:rPr lang="en-US" sz="2400" dirty="0"/>
              <a:t> should not be confused as a table in the database or in the backend. It is simply a frontend component to display the data in tabular format.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BC15C6-29B7-A248-96EF-49B2D60F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583" y="3032197"/>
            <a:ext cx="4916414" cy="7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0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Technical Details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931-3D1B-D84E-910E-546F0A6A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JTable</a:t>
            </a:r>
            <a:r>
              <a:rPr lang="en-US" sz="2400" dirty="0"/>
              <a:t> lives in </a:t>
            </a:r>
            <a:r>
              <a:rPr lang="en-US" sz="2400" dirty="0" err="1"/>
              <a:t>javax.swing</a:t>
            </a:r>
            <a:r>
              <a:rPr lang="en-US" sz="2400" dirty="0"/>
              <a:t> package.</a:t>
            </a:r>
          </a:p>
          <a:p>
            <a:r>
              <a:rPr lang="en-US" sz="2400" dirty="0"/>
              <a:t>It requires no-</a:t>
            </a:r>
            <a:r>
              <a:rPr lang="en-US" sz="2400" dirty="0" err="1"/>
              <a:t>args</a:t>
            </a:r>
            <a:r>
              <a:rPr lang="en-US" sz="2400" dirty="0"/>
              <a:t> constructor to initialize, however there are other constructors available too. </a:t>
            </a:r>
            <a:r>
              <a:rPr lang="en-US" sz="2400" dirty="0" err="1"/>
              <a:t>JTable</a:t>
            </a:r>
            <a:r>
              <a:rPr lang="en-US" sz="2400" dirty="0"/>
              <a:t> class implements the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TableModelListener</a:t>
            </a:r>
            <a:r>
              <a:rPr lang="en-US" sz="2400" dirty="0"/>
              <a:t> interface.</a:t>
            </a:r>
          </a:p>
          <a:p>
            <a:r>
              <a:rPr lang="en-US" sz="2400" dirty="0" err="1"/>
              <a:t>JTable</a:t>
            </a:r>
            <a:r>
              <a:rPr lang="en-US" sz="2400" dirty="0"/>
              <a:t> can also be instantiated from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DefaultTableModel</a:t>
            </a:r>
            <a:r>
              <a:rPr lang="en-US" sz="2400" dirty="0"/>
              <a:t>, which is another implementation of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TableModel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74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Constructors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931-3D1B-D84E-910E-546F0A6A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JTable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table = new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JTable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r>
              <a:rPr lang="en-US" sz="2400" dirty="0"/>
              <a:t> - Empty table</a:t>
            </a:r>
          </a:p>
          <a:p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JTable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table = new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JTable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(rows, cols);</a:t>
            </a:r>
            <a:r>
              <a:rPr lang="en-US" sz="2400" dirty="0"/>
              <a:t> - Initializes a table with rows and columns</a:t>
            </a:r>
          </a:p>
          <a:p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JTable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table = new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JTable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(Object[][] data, Object []Column);</a:t>
            </a:r>
            <a:r>
              <a:rPr lang="en-US" sz="2400" dirty="0">
                <a:highlight>
                  <a:srgbClr val="C0C0C0"/>
                </a:highlight>
              </a:rPr>
              <a:t> </a:t>
            </a:r>
            <a:r>
              <a:rPr lang="en-US" sz="2400" dirty="0"/>
              <a:t>- Initializes with a two-dimensional data set and an array of column names.</a:t>
            </a:r>
          </a:p>
        </p:txBody>
      </p:sp>
    </p:spTree>
    <p:extLst>
      <p:ext uri="{BB962C8B-B14F-4D97-AF65-F5344CB8AC3E}">
        <p14:creationId xmlns:p14="http://schemas.microsoft.com/office/powerpoint/2010/main" val="164873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Methods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931-3D1B-D84E-910E-546F0A6A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addColumn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TableColumn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aColumn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 – Appends a column at the end of the table.</a:t>
            </a:r>
          </a:p>
          <a:p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getColumnCount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highlight>
                  <a:srgbClr val="C0C0C0"/>
                </a:highlight>
              </a:rPr>
              <a:t> </a:t>
            </a:r>
            <a:r>
              <a:rPr lang="en-US" sz="2000" dirty="0"/>
              <a:t>– Returns the number of columns in the column model.</a:t>
            </a:r>
          </a:p>
          <a:p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getRowCount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– Returns the number of rows that can be shown in the </a:t>
            </a:r>
            <a:r>
              <a:rPr lang="en-US" sz="2000" dirty="0" err="1"/>
              <a:t>JTable</a:t>
            </a:r>
            <a:r>
              <a:rPr lang="en-US" sz="2000" dirty="0"/>
              <a:t>, given unlimited space.</a:t>
            </a:r>
          </a:p>
          <a:p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isCellEditable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rowIndex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columnIndex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/>
              <a:t>– Returns true if the cell at row and column is editable. Otherwise, invoking </a:t>
            </a:r>
            <a:r>
              <a:rPr lang="en-US" sz="2000" dirty="0" err="1"/>
              <a:t>setValueAt</a:t>
            </a:r>
            <a:r>
              <a:rPr lang="en-US" sz="2000" dirty="0"/>
              <a:t> on the cell will have no effect.</a:t>
            </a:r>
          </a:p>
          <a:p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getValueAt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rowIndex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int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columnIndex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 – gets the value from specified row number and column number.</a:t>
            </a:r>
          </a:p>
          <a:p>
            <a:r>
              <a:rPr lang="en-US" sz="21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setValueAt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1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aValue</a:t>
            </a:r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int row, int column) </a:t>
            </a:r>
            <a:r>
              <a:rPr lang="en-US" sz="2000" dirty="0"/>
              <a:t>– Sets the value for the cell in the table model at row and column.</a:t>
            </a:r>
          </a:p>
        </p:txBody>
      </p:sp>
    </p:spTree>
    <p:extLst>
      <p:ext uri="{BB962C8B-B14F-4D97-AF65-F5344CB8AC3E}">
        <p14:creationId xmlns:p14="http://schemas.microsoft.com/office/powerpoint/2010/main" val="389157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dirty="0"/>
              <a:t>Page and Source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E9D81A-36AB-A642-B17F-433F5EE3B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9" b="1"/>
          <a:stretch/>
        </p:blipFill>
        <p:spPr>
          <a:xfrm>
            <a:off x="266997" y="2475443"/>
            <a:ext cx="5150277" cy="371424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5398C0E-1B8C-E044-8029-028DD07DC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64" r="17163" b="5960"/>
          <a:stretch/>
        </p:blipFill>
        <p:spPr>
          <a:xfrm>
            <a:off x="5684271" y="2475443"/>
            <a:ext cx="5253056" cy="37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5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Reference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931-3D1B-D84E-910E-546F0A6A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Sharan, K. (2014). </a:t>
            </a:r>
            <a:r>
              <a:rPr lang="en-US" sz="2400" i="1" dirty="0"/>
              <a:t>Beginning java 8 </a:t>
            </a:r>
            <a:r>
              <a:rPr lang="en-US" sz="2400" i="1" dirty="0" err="1"/>
              <a:t>apis</a:t>
            </a:r>
            <a:r>
              <a:rPr lang="en-US" sz="2400" i="1" dirty="0"/>
              <a:t>, extensions and libraries: swing, </a:t>
            </a:r>
            <a:r>
              <a:rPr lang="en-US" sz="2400" i="1" dirty="0" err="1"/>
              <a:t>javafx</a:t>
            </a:r>
            <a:r>
              <a:rPr lang="en-US" sz="2400" i="1" dirty="0"/>
              <a:t>, </a:t>
            </a:r>
            <a:r>
              <a:rPr lang="en-US" sz="2400" i="1" dirty="0" err="1"/>
              <a:t>javascript</a:t>
            </a:r>
            <a:r>
              <a:rPr lang="en-US" sz="2400" i="1" dirty="0"/>
              <a:t>, </a:t>
            </a:r>
            <a:r>
              <a:rPr lang="en-US" sz="2400" i="1" dirty="0" err="1"/>
              <a:t>jdbc</a:t>
            </a:r>
            <a:r>
              <a:rPr lang="en-US" sz="2400" i="1" dirty="0"/>
              <a:t> and network programming </a:t>
            </a:r>
            <a:r>
              <a:rPr lang="en-US" sz="2400" i="1" dirty="0" err="1"/>
              <a:t>apis</a:t>
            </a:r>
            <a:r>
              <a:rPr lang="en-US" sz="2400" dirty="0"/>
              <a:t>. Retrieved from </a:t>
            </a:r>
            <a:r>
              <a:rPr lang="en-US" sz="2400" i="1" dirty="0"/>
              <a:t>http://library.books24x7.com.ezproxy.umgc.edu/</a:t>
            </a:r>
            <a:r>
              <a:rPr lang="en-US" sz="2400" i="1" dirty="0" err="1"/>
              <a:t>toc.aspx?bookid</a:t>
            </a:r>
            <a:r>
              <a:rPr lang="en-US" sz="2400" i="1" dirty="0"/>
              <a:t>=72590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Shivam</a:t>
            </a:r>
            <a:r>
              <a:rPr lang="en-US" sz="2400" dirty="0"/>
              <a:t>, K. (2018). Java swing | </a:t>
            </a:r>
            <a:r>
              <a:rPr lang="en-US" sz="2400" dirty="0" err="1"/>
              <a:t>Jtable</a:t>
            </a:r>
            <a:r>
              <a:rPr lang="en-US" sz="2400" dirty="0"/>
              <a:t>. Retrieved from https://</a:t>
            </a:r>
            <a:r>
              <a:rPr lang="en-US" sz="2400" dirty="0" err="1"/>
              <a:t>www.geeksforgeeks.org</a:t>
            </a:r>
            <a:r>
              <a:rPr lang="en-US" sz="2400" dirty="0"/>
              <a:t>/java-swing-</a:t>
            </a:r>
            <a:r>
              <a:rPr lang="en-US" sz="2400" dirty="0" err="1"/>
              <a:t>jtable</a:t>
            </a:r>
            <a:r>
              <a:rPr lang="en-US" sz="2400" dirty="0"/>
              <a:t>/.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63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395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Java Swing Components –  JTable</vt:lpstr>
      <vt:lpstr>Basics</vt:lpstr>
      <vt:lpstr>Technical Details</vt:lpstr>
      <vt:lpstr>Constructors</vt:lpstr>
      <vt:lpstr>Methods</vt:lpstr>
      <vt:lpstr>Page and Source Code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 Components –  JTable</dc:title>
  <dc:creator>Debashis Jena</dc:creator>
  <cp:lastModifiedBy>Debashis Jena</cp:lastModifiedBy>
  <cp:revision>22</cp:revision>
  <dcterms:created xsi:type="dcterms:W3CDTF">2021-01-15T02:49:13Z</dcterms:created>
  <dcterms:modified xsi:type="dcterms:W3CDTF">2021-01-15T14:38:30Z</dcterms:modified>
</cp:coreProperties>
</file>