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62" r:id="rId4"/>
    <p:sldId id="267" r:id="rId5"/>
    <p:sldId id="266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0D18A-839C-F54D-BC82-0F7DDF3DD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F31908-9A56-754A-AB27-F89B852DD8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E97093-FA95-A646-B27F-4EB891BF9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C289E-230F-734F-BA2F-57DD58575363}" type="datetimeFigureOut">
              <a:rPr lang="en-US" smtClean="0"/>
              <a:t>2/10/21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0E1303-427A-9348-8F76-9B0C81A02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5D7F5-7C91-964A-A76F-F5CE7F305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F1DAB-6715-4544-93E6-9C86935D6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393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3ACD0-BACE-8E4A-B36D-558E953E3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21D613-AFE0-E94F-ABAF-5561DF304F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3AB55-2AFF-AF4B-8DB6-D60FE73CC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C289E-230F-734F-BA2F-57DD58575363}" type="datetimeFigureOut">
              <a:rPr lang="en-US" smtClean="0"/>
              <a:t>2/10/21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F81E4C-2E24-7940-87FC-24078C1A9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ADEB4-60DE-EB40-ADB8-602068CCA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F1DAB-6715-4544-93E6-9C86935D6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796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252845-E087-1747-A714-3697466DAC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7F6513-D44C-4848-98CD-D1B7110AA3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CFC35-ED8E-CB47-A050-77DDD2786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C289E-230F-734F-BA2F-57DD58575363}" type="datetimeFigureOut">
              <a:rPr lang="en-US" smtClean="0"/>
              <a:t>2/10/21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90FDD-6AE6-CA45-99C4-DB447DA03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44A2A-C010-B04B-8275-95CCC9ADE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F1DAB-6715-4544-93E6-9C86935D6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287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7D8A7-36ED-EA49-B28C-09059C9D5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74028-F5CD-5C49-84B3-A2686805C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79E53-9440-0046-B750-ECC24D4A5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C289E-230F-734F-BA2F-57DD58575363}" type="datetimeFigureOut">
              <a:rPr lang="en-US" smtClean="0"/>
              <a:t>2/10/21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655D4E-6998-804B-B33F-5FF41C506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8E5DF-7F53-D742-9090-D1CAE7A01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F1DAB-6715-4544-93E6-9C86935D6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479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D008A-A782-6449-8BD6-900DFFEF9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E035C6-5452-054F-94D6-DB27CF8DC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79C0E-233C-7243-BA34-F8892DCA7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C289E-230F-734F-BA2F-57DD58575363}" type="datetimeFigureOut">
              <a:rPr lang="en-US" smtClean="0"/>
              <a:t>2/10/21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5B6D34-12A0-B94E-B745-4A487E1EA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58789-F098-5F46-983F-004FD32A6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F1DAB-6715-4544-93E6-9C86935D6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666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21324-3C3E-0248-89A2-A4781D1FD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B6244-909D-5545-BC7F-3ECEF6D398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B35B34-1CDC-2545-861E-D3E39668C8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1696C9-1255-B442-B682-A69840DC9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C289E-230F-734F-BA2F-57DD58575363}" type="datetimeFigureOut">
              <a:rPr lang="en-US" smtClean="0"/>
              <a:t>2/10/21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ADC481-ED39-2143-948F-D3FFAA566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5C3DA0-8524-2B43-B1CE-ABE5ECC3C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F1DAB-6715-4544-93E6-9C86935D6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860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B65A5-4F9F-134B-BA02-A323D9C21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A4E5D3-5E0F-8C49-B30D-15D0BC0596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56260F-632E-9042-A7F7-26BE988FFD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EE236-8961-EB4D-B321-B1F58AF759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6CC6C8-D165-5345-B46E-15DF97FEB8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479920-23F7-B143-8A4C-C34A68E9C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C289E-230F-734F-BA2F-57DD58575363}" type="datetimeFigureOut">
              <a:rPr lang="en-US" smtClean="0"/>
              <a:t>2/10/21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9CA80A-5D88-3F4B-A3D3-223BE5AEA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7C8A7E-F245-0145-887D-7749AEC60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F1DAB-6715-4544-93E6-9C86935D6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772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F5838-16E2-AD44-BC02-46401981A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290612-D587-EB40-9D2A-52068AA6E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C289E-230F-734F-BA2F-57DD58575363}" type="datetimeFigureOut">
              <a:rPr lang="en-US" smtClean="0"/>
              <a:t>2/10/21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03862C-2C8E-6941-9869-DBE893EF5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DFF5DA-E955-2E4F-A727-03CF6DEA4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F1DAB-6715-4544-93E6-9C86935D6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98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CE4A5E-5223-6543-A015-A3C99A316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C289E-230F-734F-BA2F-57DD58575363}" type="datetimeFigureOut">
              <a:rPr lang="en-US" smtClean="0"/>
              <a:t>2/10/21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032540-82D3-F74E-B782-035252E6B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86DB89-14B8-8E40-BC58-38A0E9A96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F1DAB-6715-4544-93E6-9C86935D6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093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3EC36-4F63-464C-846B-40DB844CD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481ED-DF20-4F41-9588-D798DF122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EC2B4C-A243-F047-8803-D64F7A9C5F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7B6BA8-D936-E845-9B4C-034E1E3D1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C289E-230F-734F-BA2F-57DD58575363}" type="datetimeFigureOut">
              <a:rPr lang="en-US" smtClean="0"/>
              <a:t>2/10/21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A1C8D6-C79D-8C45-9995-39ED05989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FC643B-CF68-004E-AFCB-46011756D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F1DAB-6715-4544-93E6-9C86935D6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244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40FB5-BF88-7749-AACE-FAFD611BE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ADFB6E-43E2-0449-87E7-4D567DCF66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78A872-11A6-314C-8796-E7E241C462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13DB3C-64CC-FB45-9CDC-68D19226E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C289E-230F-734F-BA2F-57DD58575363}" type="datetimeFigureOut">
              <a:rPr lang="en-US" smtClean="0"/>
              <a:t>2/10/21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F8C5E7-5178-634F-B95B-38356046D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AF6936-1939-E641-AADA-49BC177AA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F1DAB-6715-4544-93E6-9C86935D6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369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978040-B9E9-A34F-8FB4-889BC3552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CA9767-E278-3548-A6EB-5D07531FA2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FA4DB-7CAA-3D41-BE47-1297B4694F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C289E-230F-734F-BA2F-57DD58575363}" type="datetimeFigureOut">
              <a:rPr lang="en-US" smtClean="0"/>
              <a:t>2/10/21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61EDF-285B-F642-A1B9-E2CE6C81C3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39B0D-8DB4-E149-BC0B-DF0D25C153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F1DAB-6715-4544-93E6-9C86935D6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359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6" name="Rectangle 72">
            <a:extLst>
              <a:ext uri="{FF2B5EF4-FFF2-40B4-BE49-F238E27FC236}">
                <a16:creationId xmlns:a16="http://schemas.microsoft.com/office/drawing/2014/main" id="{62542EEC-4F7C-4AE2-933E-EAC8EB3FA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5E909-F0BB-C34C-8797-45CC8A1805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87817" y="3113415"/>
            <a:ext cx="4190374" cy="2387600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5000" dirty="0"/>
              <a:t>Java Server Faces Components – </a:t>
            </a:r>
            <a:br>
              <a:rPr lang="en-US" sz="5000" dirty="0"/>
            </a:br>
            <a:r>
              <a:rPr lang="en-US" sz="4000" dirty="0" err="1"/>
              <a:t>selectManyCheckbox</a:t>
            </a:r>
            <a:endParaRPr lang="en-US" sz="5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DEA9C1-8E41-3945-8D15-39B4B87D43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1858" y="1122362"/>
            <a:ext cx="4036333" cy="1709849"/>
          </a:xfrm>
        </p:spPr>
        <p:txBody>
          <a:bodyPr anchor="b">
            <a:normAutofit/>
          </a:bodyPr>
          <a:lstStyle/>
          <a:p>
            <a:pPr algn="l"/>
            <a:r>
              <a:rPr lang="en-US" sz="2000"/>
              <a:t>SWEN661 – Spring 2021</a:t>
            </a:r>
          </a:p>
          <a:p>
            <a:pPr algn="l"/>
            <a:r>
              <a:rPr lang="en-US" sz="2000"/>
              <a:t>Debashis Jena</a:t>
            </a:r>
          </a:p>
        </p:txBody>
      </p:sp>
      <p:sp>
        <p:nvSpPr>
          <p:cNvPr id="1037" name="Rectangle 74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8" name="Rectangle 76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824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About UMGC | UMGC Global Media Center">
            <a:extLst>
              <a:ext uri="{FF2B5EF4-FFF2-40B4-BE49-F238E27FC236}">
                <a16:creationId xmlns:a16="http://schemas.microsoft.com/office/drawing/2014/main" id="{D34770EF-6A45-7E4B-86D6-0E4EA21629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8" r="1" b="1"/>
          <a:stretch/>
        </p:blipFill>
        <p:spPr bwMode="auto">
          <a:xfrm>
            <a:off x="733507" y="666728"/>
            <a:ext cx="5536001" cy="5465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9" name="Group 78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6048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040" name="Rectangle 79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1" name="Rectangle 80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2" name="Rectangle 81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08196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D003E1-2DB4-4E4E-B712-CC37998DC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 dirty="0"/>
              <a:t>Basics - </a:t>
            </a:r>
            <a:r>
              <a:rPr lang="en-US" sz="5400" dirty="0" err="1"/>
              <a:t>h:selectManyCheckbox</a:t>
            </a:r>
            <a:endParaRPr lang="en-US" sz="54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E2931-3D1B-D84E-910E-546F0A6AA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US" dirty="0"/>
              <a:t>Renders a set of HTML input element of type "checkbox”</a:t>
            </a:r>
          </a:p>
          <a:p>
            <a:r>
              <a:rPr lang="en-US" dirty="0"/>
              <a:t>Formats it with HTML table and label tags</a:t>
            </a:r>
          </a:p>
          <a:p>
            <a:r>
              <a:rPr lang="en-US" dirty="0"/>
              <a:t>Renders the value of the "</a:t>
            </a:r>
            <a:r>
              <a:rPr lang="en-US" dirty="0" err="1"/>
              <a:t>styleClass</a:t>
            </a:r>
            <a:r>
              <a:rPr lang="en-US" dirty="0"/>
              <a:t>" attribute as the value of the "class" attribute on the "table" element, only if the "</a:t>
            </a:r>
            <a:r>
              <a:rPr lang="en-US" dirty="0" err="1"/>
              <a:t>styleClass</a:t>
            </a:r>
            <a:r>
              <a:rPr lang="en-US" dirty="0"/>
              <a:t>" is specified.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63009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D003E1-2DB4-4E4E-B712-CC37998DC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 dirty="0"/>
              <a:t>Attributes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E2931-3D1B-D84E-910E-546F0A6AA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US" sz="20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value </a:t>
            </a:r>
            <a:r>
              <a:rPr lang="en-US" sz="2000" dirty="0"/>
              <a:t> – current or default value of the component.</a:t>
            </a:r>
          </a:p>
          <a:p>
            <a:r>
              <a:rPr lang="en-US" sz="20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rendered</a:t>
            </a:r>
            <a:r>
              <a:rPr lang="en-US" sz="2000" dirty="0">
                <a:highlight>
                  <a:srgbClr val="C0C0C0"/>
                </a:highlight>
              </a:rPr>
              <a:t>  </a:t>
            </a:r>
            <a:r>
              <a:rPr lang="en-US" sz="2000" dirty="0"/>
              <a:t>– Flag indicates if the component is to be rendered or not.</a:t>
            </a:r>
          </a:p>
          <a:p>
            <a:r>
              <a:rPr lang="en-US" sz="20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required </a:t>
            </a:r>
            <a:r>
              <a:rPr lang="en-US" sz="2000" dirty="0"/>
              <a:t>– Indicates a required field and form validation kicks off upon submission.</a:t>
            </a:r>
          </a:p>
          <a:p>
            <a:r>
              <a:rPr lang="en-US" sz="20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onchange</a:t>
            </a:r>
            <a:r>
              <a:rPr lang="en-US" sz="20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/>
              <a:t>– </a:t>
            </a:r>
            <a:r>
              <a:rPr lang="en-US" sz="2000" dirty="0" err="1"/>
              <a:t>Javascript</a:t>
            </a:r>
            <a:r>
              <a:rPr lang="en-US" sz="2000" dirty="0"/>
              <a:t> is executed when the element loses focus and its value has been modified.</a:t>
            </a:r>
          </a:p>
          <a:p>
            <a:r>
              <a:rPr lang="en-US" sz="2000" dirty="0">
                <a:highlight>
                  <a:srgbClr val="C0C0C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Onclick </a:t>
            </a:r>
            <a:r>
              <a:rPr lang="en-US" sz="2000" dirty="0"/>
              <a:t> – Executes a </a:t>
            </a:r>
            <a:r>
              <a:rPr lang="en-US" sz="2000" dirty="0" err="1"/>
              <a:t>javascript</a:t>
            </a:r>
            <a:r>
              <a:rPr lang="en-US" sz="2000" dirty="0"/>
              <a:t> upon a click event.</a:t>
            </a:r>
          </a:p>
          <a:p>
            <a:r>
              <a:rPr lang="en-US" sz="21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label </a:t>
            </a:r>
            <a:r>
              <a:rPr lang="en-US" sz="2000" dirty="0"/>
              <a:t>– A localized user presentable name for this component.</a:t>
            </a:r>
          </a:p>
        </p:txBody>
      </p:sp>
    </p:spTree>
    <p:extLst>
      <p:ext uri="{BB962C8B-B14F-4D97-AF65-F5344CB8AC3E}">
        <p14:creationId xmlns:p14="http://schemas.microsoft.com/office/powerpoint/2010/main" val="3891574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003E1-2DB4-4E4E-B712-CC37998DC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528" y="386930"/>
            <a:ext cx="10141799" cy="1300554"/>
          </a:xfrm>
        </p:spPr>
        <p:txBody>
          <a:bodyPr anchor="b">
            <a:normAutofit/>
          </a:bodyPr>
          <a:lstStyle/>
          <a:p>
            <a:r>
              <a:rPr lang="en-US" sz="4800" dirty="0"/>
              <a:t>Page (</a:t>
            </a:r>
            <a:r>
              <a:rPr lang="en-US" sz="4800" dirty="0" err="1"/>
              <a:t>xhml</a:t>
            </a:r>
            <a:r>
              <a:rPr lang="en-US" sz="4800" dirty="0"/>
              <a:t>) &amp; Bean Class (Java)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F71E02-67BD-0F45-910F-2EDB34F0C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537" y="1932923"/>
            <a:ext cx="4756014" cy="42567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09446EB-33EA-9149-B083-F2830B48AF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4682" y="1932923"/>
            <a:ext cx="5177118" cy="4241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60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9D80C9EF-3CC6-4ECC-9C2D-9D0396C96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D003E1-2DB4-4E4E-B712-CC37998DC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528" y="386930"/>
            <a:ext cx="10141799" cy="1300554"/>
          </a:xfrm>
        </p:spPr>
        <p:txBody>
          <a:bodyPr anchor="b">
            <a:normAutofit/>
          </a:bodyPr>
          <a:lstStyle/>
          <a:p>
            <a:r>
              <a:rPr lang="en-US" sz="4800" dirty="0"/>
              <a:t>Output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DA32751-37A2-45C0-BE94-63D375E2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A55FBCD-CD42-40F5-8A1B-3203F9CAE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5E324D1-B229-0F47-BCCE-D158C0823E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570" y="3428682"/>
            <a:ext cx="3434510" cy="168879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39B1278-348F-1D49-8421-29029762AA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2166" y="3686329"/>
            <a:ext cx="1066800" cy="9398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282653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D003E1-2DB4-4E4E-B712-CC37998DC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 dirty="0"/>
              <a:t>Reference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E2931-3D1B-D84E-910E-546F0A6AA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US" sz="2400" dirty="0"/>
              <a:t>No Author. (n.d.). </a:t>
            </a:r>
            <a:r>
              <a:rPr lang="en-US" sz="2400" i="1" dirty="0"/>
              <a:t> Tag </a:t>
            </a:r>
            <a:r>
              <a:rPr lang="en-US" sz="2400" i="1" dirty="0" err="1"/>
              <a:t>selectManyCheckbox</a:t>
            </a:r>
            <a:r>
              <a:rPr lang="en-US" sz="2400" dirty="0"/>
              <a:t>. Retrieved from </a:t>
            </a:r>
            <a:r>
              <a:rPr lang="en-US" sz="2400" i="1" dirty="0"/>
              <a:t> https://</a:t>
            </a:r>
            <a:r>
              <a:rPr lang="en-US" sz="2400" i="1" dirty="0" err="1"/>
              <a:t>docs.oracle.com</a:t>
            </a:r>
            <a:r>
              <a:rPr lang="en-US" sz="2400" i="1" dirty="0"/>
              <a:t>/</a:t>
            </a:r>
            <a:r>
              <a:rPr lang="en-US" sz="2400" i="1" dirty="0" err="1"/>
              <a:t>javaee</a:t>
            </a:r>
            <a:r>
              <a:rPr lang="en-US" sz="2400" i="1" dirty="0"/>
              <a:t>/6/</a:t>
            </a:r>
            <a:r>
              <a:rPr lang="en-US" sz="2400" i="1" dirty="0" err="1"/>
              <a:t>javaserverfaces</a:t>
            </a:r>
            <a:r>
              <a:rPr lang="en-US" sz="2400" i="1" dirty="0"/>
              <a:t>/2.1/docs/</a:t>
            </a:r>
            <a:r>
              <a:rPr lang="en-US" sz="2400" i="1" dirty="0" err="1"/>
              <a:t>vdldocs</a:t>
            </a:r>
            <a:r>
              <a:rPr lang="en-US" sz="2400" i="1" dirty="0"/>
              <a:t>/</a:t>
            </a:r>
            <a:r>
              <a:rPr lang="en-US" sz="2400" i="1" dirty="0" err="1"/>
              <a:t>facelets</a:t>
            </a:r>
            <a:r>
              <a:rPr lang="en-US" sz="2400" i="1" dirty="0"/>
              <a:t>/h/</a:t>
            </a:r>
            <a:r>
              <a:rPr lang="en-US" sz="2400" i="1" dirty="0" err="1"/>
              <a:t>selectManyCheckbox.html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72635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729</TotalTime>
  <Words>202</Words>
  <Application>Microsoft Macintosh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Office Theme</vt:lpstr>
      <vt:lpstr>Java Server Faces Components –  selectManyCheckbox</vt:lpstr>
      <vt:lpstr>Basics - h:selectManyCheckbox</vt:lpstr>
      <vt:lpstr>Attributes</vt:lpstr>
      <vt:lpstr>Page (xhml) &amp; Bean Class (Java)</vt:lpstr>
      <vt:lpstr>Output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Swing Components –  JTable</dc:title>
  <dc:creator>Debashis Jena</dc:creator>
  <cp:lastModifiedBy>Debashis Jena</cp:lastModifiedBy>
  <cp:revision>36</cp:revision>
  <dcterms:created xsi:type="dcterms:W3CDTF">2021-01-15T02:49:13Z</dcterms:created>
  <dcterms:modified xsi:type="dcterms:W3CDTF">2021-02-11T02:58:54Z</dcterms:modified>
</cp:coreProperties>
</file>