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D18A-839C-F54D-BC82-0F7DDF3D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31908-9A56-754A-AB27-F89B852D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7093-FA95-A646-B27F-4EB891BF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1303-427A-9348-8F76-9B0C81A0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D7F5-7C91-964A-A76F-F5CE7F30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CD0-BACE-8E4A-B36D-558E953E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1D613-AFE0-E94F-ABAF-5561DF30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AB55-2AFF-AF4B-8DB6-D60FE73C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1E4C-2E24-7940-87FC-24078C1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DEB4-60DE-EB40-ADB8-602068CC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52845-E087-1747-A714-3697466DA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6513-D44C-4848-98CD-D1B7110A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FC35-ED8E-CB47-A050-77DDD278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0FDD-6AE6-CA45-99C4-DB447DA0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4A2A-C010-B04B-8275-95CCC9A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8A7-36ED-EA49-B28C-09059C9D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4028-F5CD-5C49-84B3-A2686805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9E53-9440-0046-B750-ECC24D4A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5D4E-6998-804B-B33F-5FF41C50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E5DF-7F53-D742-9090-D1CAE7A0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008A-A782-6449-8BD6-900DFFEF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35C6-5452-054F-94D6-DB27CF8D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9C0E-233C-7243-BA34-F8892DCA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6D34-12A0-B94E-B745-4A487E1E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8789-F098-5F46-983F-004FD32A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1324-3C3E-0248-89A2-A4781D1F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6244-909D-5545-BC7F-3ECEF6D39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5B34-1CDC-2545-861E-D3E39668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96C9-1255-B442-B682-A69840D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C481-ED39-2143-948F-D3FFAA56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3DA0-8524-2B43-B1CE-ABE5ECC3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5A5-4F9F-134B-BA02-A323D9C2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4E5D3-5E0F-8C49-B30D-15D0BC0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260F-632E-9042-A7F7-26BE988FF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EE236-8961-EB4D-B321-B1F58AF7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CC6C8-D165-5345-B46E-15DF97FE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9920-23F7-B143-8A4C-C34A68E9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CA80A-5D88-3F4B-A3D3-223BE5AE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C8A7E-F245-0145-887D-7749AEC6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5838-16E2-AD44-BC02-46401981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90612-D587-EB40-9D2A-52068AA6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3862C-2C8E-6941-9869-DBE893EF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F5DA-E955-2E4F-A727-03CF6DEA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E4A5E-5223-6543-A015-A3C99A3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32540-82D3-F74E-B782-035252E6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6DB89-14B8-8E40-BC58-38A0E9A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EC36-4F63-464C-846B-40DB844C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81ED-DF20-4F41-9588-D798DF12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C2B4C-A243-F047-8803-D64F7A9C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6BA8-D936-E845-9B4C-034E1E3D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1C8D6-C79D-8C45-9995-39ED0598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C643B-CF68-004E-AFCB-46011756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0FB5-BF88-7749-AACE-FAFD611B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DFB6E-43E2-0449-87E7-4D567DCF6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8A872-11A6-314C-8796-E7E241C4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DB3C-64CC-FB45-9CDC-68D19226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8C5E7-5178-634F-B95B-38356046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936-1939-E641-AADA-49BC177A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78040-B9E9-A34F-8FB4-889BC3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A9767-E278-3548-A6EB-5D07531F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A4DB-7CAA-3D41-BE47-1297B4694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289E-230F-734F-BA2F-57DD58575363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1EDF-285B-F642-A1B9-E2CE6C81C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9B0D-8DB4-E149-BC0B-DF0D25C1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button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2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5E909-F0BB-C34C-8797-45CC8A18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7817" y="3113415"/>
            <a:ext cx="419037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HTML 5 Components – </a:t>
            </a:r>
            <a:br>
              <a:rPr lang="en-US" sz="5000" dirty="0"/>
            </a:br>
            <a:r>
              <a:rPr lang="en-US" sz="4000" dirty="0"/>
              <a:t>Button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EA9C1-8E41-3945-8D15-39B4B87D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SWEN661 – Spring 2021</a:t>
            </a:r>
          </a:p>
          <a:p>
            <a:pPr algn="l"/>
            <a:r>
              <a:rPr lang="en-US" sz="2000"/>
              <a:t>Debashis Jena</a:t>
            </a:r>
          </a:p>
        </p:txBody>
      </p:sp>
      <p:sp>
        <p:nvSpPr>
          <p:cNvPr id="1037" name="Rectangle 7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bout UMGC | UMGC Global Media Center">
            <a:extLst>
              <a:ext uri="{FF2B5EF4-FFF2-40B4-BE49-F238E27FC236}">
                <a16:creationId xmlns:a16="http://schemas.microsoft.com/office/drawing/2014/main" id="{D34770EF-6A45-7E4B-86D6-0E4EA2162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1" b="1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7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0" name="Rectangle 7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8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19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Basics - &lt;button …&gt;&lt;/button&gt;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dirty="0"/>
              <a:t>Used to create and define a clickable button on a document</a:t>
            </a:r>
          </a:p>
          <a:p>
            <a:r>
              <a:rPr lang="en-US" dirty="0"/>
              <a:t>Usually placed within a &lt;form&gt;</a:t>
            </a:r>
          </a:p>
          <a:p>
            <a:r>
              <a:rPr lang="en-US" dirty="0"/>
              <a:t>Can contain text as the value</a:t>
            </a:r>
          </a:p>
          <a:p>
            <a:r>
              <a:rPr lang="en-US" dirty="0"/>
              <a:t>Can have various types with the ”type” attribute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0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Attributes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2000" dirty="0"/>
              <a:t> – specifies the initial text on the button</a:t>
            </a: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highlight>
                  <a:srgbClr val="C0C0C0"/>
                </a:highlight>
              </a:rPr>
              <a:t>  </a:t>
            </a:r>
            <a:r>
              <a:rPr lang="en-US" sz="2000" dirty="0"/>
              <a:t>– specifies the type; such as submit, reset and button</a:t>
            </a: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autofocus </a:t>
            </a:r>
            <a:r>
              <a:rPr lang="en-US" sz="2000" dirty="0"/>
              <a:t>– Specifies that a button should automatically get focus when the page loads</a:t>
            </a: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disabled </a:t>
            </a:r>
            <a:r>
              <a:rPr lang="en-US" sz="2000" dirty="0"/>
              <a:t>– Makes the button disabled / not clickable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formtarget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 – Specifies where to display the response after submitting the form. Only for type="submit”; example values = _blank, _self, _parent, _top</a:t>
            </a:r>
          </a:p>
          <a:p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lang="en-US" sz="2000" dirty="0"/>
              <a:t>– Specifies where to display the response after submitting the form. Only for type="submit"</a:t>
            </a:r>
          </a:p>
        </p:txBody>
      </p:sp>
    </p:spTree>
    <p:extLst>
      <p:ext uri="{BB962C8B-B14F-4D97-AF65-F5344CB8AC3E}">
        <p14:creationId xmlns:p14="http://schemas.microsoft.com/office/powerpoint/2010/main" val="389157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FDF638-7094-4E6D-B770-D81CEA115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0"/>
            <a:ext cx="3124151" cy="35785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5 - &lt;button&gt;&lt;/button&gt;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AE5B2-9B57-204B-9AC8-2E73C8515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422"/>
          <a:stretch/>
        </p:blipFill>
        <p:spPr>
          <a:xfrm>
            <a:off x="4125081" y="972235"/>
            <a:ext cx="3383280" cy="2414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FA8EE8-5757-4042-9363-6966BEA5D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0" r="1837" b="-1"/>
          <a:stretch/>
        </p:blipFill>
        <p:spPr>
          <a:xfrm>
            <a:off x="7662230" y="944713"/>
            <a:ext cx="3383280" cy="2414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FB4E3-CC27-DD4C-8550-911F04B89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968"/>
          <a:stretch/>
        </p:blipFill>
        <p:spPr>
          <a:xfrm>
            <a:off x="4994216" y="3602749"/>
            <a:ext cx="5638296" cy="19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 Author. (n.d.). </a:t>
            </a:r>
            <a:r>
              <a:rPr lang="en-US" sz="2400" i="1" dirty="0"/>
              <a:t> HTML button tag</a:t>
            </a:r>
            <a:r>
              <a:rPr lang="en-US" sz="2400" dirty="0"/>
              <a:t>. Retrieved from </a:t>
            </a:r>
            <a:r>
              <a:rPr lang="en-US" sz="2400" i="1" dirty="0"/>
              <a:t> </a:t>
            </a:r>
            <a:r>
              <a:rPr lang="en-US" sz="2400" i="1" dirty="0">
                <a:hlinkClick r:id="rId2"/>
              </a:rPr>
              <a:t>https://www.w3schools.com/tags/tag_button.asp</a:t>
            </a:r>
            <a:r>
              <a:rPr lang="en-US" sz="2400" dirty="0"/>
              <a:t>.</a:t>
            </a:r>
          </a:p>
          <a:p>
            <a:r>
              <a:rPr lang="en-US" sz="2400" dirty="0"/>
              <a:t>No Author. (n.d.). HTML </a:t>
            </a:r>
            <a:r>
              <a:rPr lang="en-US" sz="2400" dirty="0" err="1"/>
              <a:t>cheatsheet</a:t>
            </a:r>
            <a:r>
              <a:rPr lang="en-US" sz="2400"/>
              <a:t>. Retrieved </a:t>
            </a:r>
            <a:r>
              <a:rPr lang="en-US" sz="2400" dirty="0"/>
              <a:t>from https://</a:t>
            </a:r>
            <a:r>
              <a:rPr lang="en-US" sz="2400" dirty="0" err="1"/>
              <a:t>hostingcanada.org</a:t>
            </a:r>
            <a:r>
              <a:rPr lang="en-US" sz="2400" dirty="0"/>
              <a:t>/html-cheat-sheet/#forms</a:t>
            </a:r>
          </a:p>
        </p:txBody>
      </p:sp>
    </p:spTree>
    <p:extLst>
      <p:ext uri="{BB962C8B-B14F-4D97-AF65-F5344CB8AC3E}">
        <p14:creationId xmlns:p14="http://schemas.microsoft.com/office/powerpoint/2010/main" val="167263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212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HTML 5 Components –  Button</vt:lpstr>
      <vt:lpstr>Basics - &lt;button …&gt;&lt;/button&gt;</vt:lpstr>
      <vt:lpstr>Attributes</vt:lpstr>
      <vt:lpstr>HTML 5 - &lt;button&gt;&lt;/button&gt;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 Components –  JTable</dc:title>
  <dc:creator>Debashis Jena</dc:creator>
  <cp:lastModifiedBy>Debashis Jena</cp:lastModifiedBy>
  <cp:revision>45</cp:revision>
  <dcterms:created xsi:type="dcterms:W3CDTF">2021-01-15T02:49:13Z</dcterms:created>
  <dcterms:modified xsi:type="dcterms:W3CDTF">2021-03-06T13:05:10Z</dcterms:modified>
</cp:coreProperties>
</file>