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4EAC-20FE-4D60-92C1-6943258CE39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6AD8-2873-42E5-9714-B2CF6ED46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C34E-50C3-40BB-851C-37953AD2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BEF7-0B95-4991-89BC-F718317B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834D-01E9-4E84-9C08-9894212C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7A34-1E4B-4F6D-9355-305E0A2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F01C-B91A-4E97-8ABE-55941C10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D94-54B1-4999-B380-CFD932E3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5FC5-8E7A-433B-9A72-53EAD629B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680E-9143-438F-8DC9-4331C524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D8A-C32C-4773-91C5-C1AF91E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79FB-6FAA-4FFF-9290-13282085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73EA-9F91-4DCB-9C50-CAD5688CB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5235E-55AC-4D36-B14C-42090153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8500-D26D-4A8E-9ACE-0E9769D0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2711-341C-4C42-A87A-0C3DF9FB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EAA7-95D8-49FB-99A6-DE7192D7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D98E-58F6-44DB-AE22-AC9343F0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ADAA-8DA5-46ED-ADD5-8CDCF266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BC32-0335-44BB-A78A-2FC336AE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17C2-140D-4612-B62D-4B5FC9A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732C-F24F-4EAE-B731-D7F50001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DE45-1E9C-4917-A607-ED2550B8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5DA3-64D0-42C7-BC93-4E96FBB9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CA1D-982D-4EEC-AD01-43A38C5C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CA3D-7812-4028-AD3A-ADA4738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9E1D-E8D5-4084-908B-C629BFF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F65D-78B5-4AB1-83C9-5355A78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F779-7F31-480F-B573-0DD7519AE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80A4-D142-4126-96AF-ED4F5907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04FF-BB06-4951-9D1B-C9FDAA59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832C-21C6-4476-B41F-6AA3F11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71B1-BE03-4774-8D90-47586BF1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CBDA-64AC-471C-9182-12159870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3828-9B77-437F-BEE6-75B79AFE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4B96-2370-4803-A0B6-6EA29368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8638A-EE4A-434A-93AC-30C3BDCA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0F3CC-B05B-48D1-B97F-FDF1174FF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772B-C8CA-4A02-B541-1F4E642D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E9B43-A273-4E10-8661-6ABBC82F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8F093-9B44-4F84-9F77-8E56541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1F3-82BA-4B82-A778-4B8B2BE3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0F9E7-EA67-4AF2-BD7D-6F4AA2E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4D0E1-0C6D-4780-AFD9-472A191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8C24-3545-4565-BAB8-494188EC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3FD83-604F-4638-82CF-5A31B04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F43C-64B6-459F-A955-F00564AB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8EF2-F81A-4A5C-8735-C1FF8CDB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CCE-E36D-4A9A-9B7B-CE204953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9533-9AE6-4124-8091-469469ED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FD438-5365-45BB-91A8-71A45331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B099-D750-4E1C-88D8-341017A3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9E06-1CF6-4102-BD13-DCE444A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FD29-2324-47E2-8017-756DF4F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1321-C38A-466B-9EF6-5ADAA79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AFC2-CF7E-4B4C-90A5-980CC855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D62C-8656-4FA2-9784-6856FCE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8FE0-7F57-498B-8063-BD305E0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684A-6E20-467C-BD44-2AEB67B5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CB83-15A0-46FF-A2B7-9F18195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F8685-083A-475D-A755-22B99239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D6BC-C71A-47B9-9BDA-DF8B02F3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8FB4-7783-4218-9CA9-72FC82A3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5516-D648-4CFE-9724-1893EC8693B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4573-51CC-4793-86FB-5D354C345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FC8A-E714-4D6F-B911-1C35C4AD0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Introduction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55AC-0E58-4A72-BADE-BEFB012211F3}"/>
              </a:ext>
            </a:extLst>
          </p:cNvPr>
          <p:cNvSpPr txBox="1"/>
          <p:nvPr/>
        </p:nvSpPr>
        <p:spPr>
          <a:xfrm>
            <a:off x="-1" y="1238364"/>
            <a:ext cx="12192001" cy="553997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/>
              <a:t>ORM - Object –Relational Mapping </a:t>
            </a:r>
          </a:p>
          <a:p>
            <a:endParaRPr lang="en-US" sz="2000" b="1" dirty="0"/>
          </a:p>
          <a:p>
            <a:r>
              <a:rPr lang="en-US" sz="2000" dirty="0"/>
              <a:t>Hibernate is the BEST ORM framework available with Java. </a:t>
            </a:r>
          </a:p>
          <a:p>
            <a:pPr marL="342900" indent="-342900">
              <a:buAutoNum type="arabicPeriod"/>
            </a:pPr>
            <a:r>
              <a:rPr lang="en-US" sz="2000" dirty="0"/>
              <a:t>Data fetch	2. Save Data		3. Modify Data</a:t>
            </a:r>
          </a:p>
          <a:p>
            <a:r>
              <a:rPr lang="en-US" sz="2000" dirty="0"/>
              <a:t>To do all these data activities through application like Java, C#, </a:t>
            </a:r>
            <a:r>
              <a:rPr lang="en-US" sz="2000" dirty="0" err="1"/>
              <a:t>Pyhton</a:t>
            </a:r>
            <a:r>
              <a:rPr lang="en-US" sz="2000" dirty="0"/>
              <a:t> we need Connectors. For Java it is JDBC. Applications talk to databases as objects/classes. Whereas Databases have entities like Tables.</a:t>
            </a:r>
          </a:p>
          <a:p>
            <a:r>
              <a:rPr lang="en-US" sz="2000" dirty="0"/>
              <a:t>From Object world of Applications one fires SQL queries to access data from the tables rows and columns. </a:t>
            </a:r>
          </a:p>
          <a:p>
            <a:r>
              <a:rPr lang="en-US" sz="2000" dirty="0"/>
              <a:t>So, when there are lots of Databases with their individual SQL syntaxes is difficult to port from Applications, Hibernate helps to eliminate that hurdle</a:t>
            </a:r>
          </a:p>
          <a:p>
            <a:endParaRPr lang="en-US" sz="2000" dirty="0"/>
          </a:p>
          <a:p>
            <a:r>
              <a:rPr lang="en-US" sz="2000" b="1" dirty="0"/>
              <a:t>Pre-requisites for Hibernate</a:t>
            </a:r>
          </a:p>
          <a:p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dirty="0"/>
              <a:t>Core Java knowledge    2. SQL &amp; Relational Database concepts   3. JDBC knowledge</a:t>
            </a:r>
          </a:p>
          <a:p>
            <a:endParaRPr lang="en-US" sz="2000" dirty="0"/>
          </a:p>
          <a:p>
            <a:endParaRPr lang="en-US" b="1" dirty="0"/>
          </a:p>
          <a:p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562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Object States – Persistence Life Cycle</a:t>
            </a:r>
            <a:endParaRPr lang="en-US" sz="1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26194-C768-4B98-AF46-914629624978}"/>
              </a:ext>
            </a:extLst>
          </p:cNvPr>
          <p:cNvSpPr/>
          <p:nvPr/>
        </p:nvSpPr>
        <p:spPr>
          <a:xfrm>
            <a:off x="211015" y="2409092"/>
            <a:ext cx="1169377" cy="5187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5DD94C-B953-459A-9A29-EF9B86AB59A9}"/>
              </a:ext>
            </a:extLst>
          </p:cNvPr>
          <p:cNvCxnSpPr>
            <a:cxnSpLocks/>
            <a:stCxn id="4" idx="7"/>
            <a:endCxn id="13" idx="11"/>
          </p:cNvCxnSpPr>
          <p:nvPr/>
        </p:nvCxnSpPr>
        <p:spPr>
          <a:xfrm flipV="1">
            <a:off x="1209141" y="1842559"/>
            <a:ext cx="1885147" cy="642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DC1100-4E8C-4D0C-8648-1FA9EF1438D4}"/>
              </a:ext>
            </a:extLst>
          </p:cNvPr>
          <p:cNvSpPr txBox="1"/>
          <p:nvPr/>
        </p:nvSpPr>
        <p:spPr>
          <a:xfrm rot="20109793">
            <a:off x="1863575" y="1901136"/>
            <a:ext cx="541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new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6FC6E5-D4E7-49F9-BAB6-295D06E20B42}"/>
              </a:ext>
            </a:extLst>
          </p:cNvPr>
          <p:cNvSpPr/>
          <p:nvPr/>
        </p:nvSpPr>
        <p:spPr>
          <a:xfrm>
            <a:off x="5409460" y="753665"/>
            <a:ext cx="1169377" cy="5187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AA09F-7A80-4C3A-A6B2-5EE081146089}"/>
              </a:ext>
            </a:extLst>
          </p:cNvPr>
          <p:cNvSpPr txBox="1"/>
          <p:nvPr/>
        </p:nvSpPr>
        <p:spPr>
          <a:xfrm rot="20129780">
            <a:off x="4746942" y="1368526"/>
            <a:ext cx="84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garbage</a:t>
            </a:r>
            <a:endParaRPr lang="en-US" sz="16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915E44-54DD-463B-8812-1DFB1889F523}"/>
              </a:ext>
            </a:extLst>
          </p:cNvPr>
          <p:cNvSpPr/>
          <p:nvPr/>
        </p:nvSpPr>
        <p:spPr>
          <a:xfrm>
            <a:off x="3059118" y="1222195"/>
            <a:ext cx="1557845" cy="1059980"/>
          </a:xfrm>
          <a:custGeom>
            <a:avLst/>
            <a:gdLst>
              <a:gd name="connsiteX0" fmla="*/ 826477 w 1557845"/>
              <a:gd name="connsiteY0" fmla="*/ 40072 h 1059980"/>
              <a:gd name="connsiteX1" fmla="*/ 342900 w 1557845"/>
              <a:gd name="connsiteY1" fmla="*/ 57657 h 1059980"/>
              <a:gd name="connsiteX2" fmla="*/ 290146 w 1557845"/>
              <a:gd name="connsiteY2" fmla="*/ 84034 h 1059980"/>
              <a:gd name="connsiteX3" fmla="*/ 237393 w 1557845"/>
              <a:gd name="connsiteY3" fmla="*/ 101618 h 1059980"/>
              <a:gd name="connsiteX4" fmla="*/ 193431 w 1557845"/>
              <a:gd name="connsiteY4" fmla="*/ 154372 h 1059980"/>
              <a:gd name="connsiteX5" fmla="*/ 167054 w 1557845"/>
              <a:gd name="connsiteY5" fmla="*/ 207126 h 1059980"/>
              <a:gd name="connsiteX6" fmla="*/ 114300 w 1557845"/>
              <a:gd name="connsiteY6" fmla="*/ 251087 h 1059980"/>
              <a:gd name="connsiteX7" fmla="*/ 61546 w 1557845"/>
              <a:gd name="connsiteY7" fmla="*/ 330218 h 1059980"/>
              <a:gd name="connsiteX8" fmla="*/ 35170 w 1557845"/>
              <a:gd name="connsiteY8" fmla="*/ 374180 h 1059980"/>
              <a:gd name="connsiteX9" fmla="*/ 26377 w 1557845"/>
              <a:gd name="connsiteY9" fmla="*/ 400557 h 1059980"/>
              <a:gd name="connsiteX10" fmla="*/ 0 w 1557845"/>
              <a:gd name="connsiteY10" fmla="*/ 426934 h 1059980"/>
              <a:gd name="connsiteX11" fmla="*/ 35170 w 1557845"/>
              <a:gd name="connsiteY11" fmla="*/ 620364 h 1059980"/>
              <a:gd name="connsiteX12" fmla="*/ 149470 w 1557845"/>
              <a:gd name="connsiteY12" fmla="*/ 761041 h 1059980"/>
              <a:gd name="connsiteX13" fmla="*/ 254977 w 1557845"/>
              <a:gd name="connsiteY13" fmla="*/ 875341 h 1059980"/>
              <a:gd name="connsiteX14" fmla="*/ 298939 w 1557845"/>
              <a:gd name="connsiteY14" fmla="*/ 901718 h 1059980"/>
              <a:gd name="connsiteX15" fmla="*/ 386862 w 1557845"/>
              <a:gd name="connsiteY15" fmla="*/ 963264 h 1059980"/>
              <a:gd name="connsiteX16" fmla="*/ 422031 w 1557845"/>
              <a:gd name="connsiteY16" fmla="*/ 989641 h 1059980"/>
              <a:gd name="connsiteX17" fmla="*/ 465993 w 1557845"/>
              <a:gd name="connsiteY17" fmla="*/ 998434 h 1059980"/>
              <a:gd name="connsiteX18" fmla="*/ 677008 w 1557845"/>
              <a:gd name="connsiteY18" fmla="*/ 1051187 h 1059980"/>
              <a:gd name="connsiteX19" fmla="*/ 870439 w 1557845"/>
              <a:gd name="connsiteY19" fmla="*/ 1059980 h 1059980"/>
              <a:gd name="connsiteX20" fmla="*/ 1186962 w 1557845"/>
              <a:gd name="connsiteY20" fmla="*/ 1016018 h 1059980"/>
              <a:gd name="connsiteX21" fmla="*/ 1301262 w 1557845"/>
              <a:gd name="connsiteY21" fmla="*/ 963264 h 1059980"/>
              <a:gd name="connsiteX22" fmla="*/ 1450731 w 1557845"/>
              <a:gd name="connsiteY22" fmla="*/ 822587 h 1059980"/>
              <a:gd name="connsiteX23" fmla="*/ 1503485 w 1557845"/>
              <a:gd name="connsiteY23" fmla="*/ 743457 h 1059980"/>
              <a:gd name="connsiteX24" fmla="*/ 1521070 w 1557845"/>
              <a:gd name="connsiteY24" fmla="*/ 673118 h 1059980"/>
              <a:gd name="connsiteX25" fmla="*/ 1547446 w 1557845"/>
              <a:gd name="connsiteY25" fmla="*/ 576403 h 1059980"/>
              <a:gd name="connsiteX26" fmla="*/ 1529862 w 1557845"/>
              <a:gd name="connsiteY26" fmla="*/ 277464 h 1059980"/>
              <a:gd name="connsiteX27" fmla="*/ 1362808 w 1557845"/>
              <a:gd name="connsiteY27" fmla="*/ 127995 h 1059980"/>
              <a:gd name="connsiteX28" fmla="*/ 1327639 w 1557845"/>
              <a:gd name="connsiteY28" fmla="*/ 119203 h 1059980"/>
              <a:gd name="connsiteX29" fmla="*/ 1204546 w 1557845"/>
              <a:gd name="connsiteY29" fmla="*/ 75241 h 1059980"/>
              <a:gd name="connsiteX30" fmla="*/ 940777 w 1557845"/>
              <a:gd name="connsiteY30" fmla="*/ 48864 h 1059980"/>
              <a:gd name="connsiteX31" fmla="*/ 764931 w 1557845"/>
              <a:gd name="connsiteY31" fmla="*/ 13695 h 1059980"/>
              <a:gd name="connsiteX32" fmla="*/ 685800 w 1557845"/>
              <a:gd name="connsiteY32" fmla="*/ 13695 h 105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57845" h="1059980">
                <a:moveTo>
                  <a:pt x="826477" y="40072"/>
                </a:moveTo>
                <a:cubicBezTo>
                  <a:pt x="665285" y="45934"/>
                  <a:pt x="503660" y="44480"/>
                  <a:pt x="342900" y="57657"/>
                </a:cubicBezTo>
                <a:cubicBezTo>
                  <a:pt x="323305" y="59263"/>
                  <a:pt x="308294" y="76472"/>
                  <a:pt x="290146" y="84034"/>
                </a:cubicBezTo>
                <a:cubicBezTo>
                  <a:pt x="273036" y="91163"/>
                  <a:pt x="254977" y="95757"/>
                  <a:pt x="237393" y="101618"/>
                </a:cubicBezTo>
                <a:cubicBezTo>
                  <a:pt x="222739" y="119203"/>
                  <a:pt x="206128" y="135326"/>
                  <a:pt x="193431" y="154372"/>
                </a:cubicBezTo>
                <a:cubicBezTo>
                  <a:pt x="182525" y="170730"/>
                  <a:pt x="179504" y="191910"/>
                  <a:pt x="167054" y="207126"/>
                </a:cubicBezTo>
                <a:cubicBezTo>
                  <a:pt x="152559" y="224842"/>
                  <a:pt x="131885" y="236433"/>
                  <a:pt x="114300" y="251087"/>
                </a:cubicBezTo>
                <a:cubicBezTo>
                  <a:pt x="37650" y="378837"/>
                  <a:pt x="134820" y="220305"/>
                  <a:pt x="61546" y="330218"/>
                </a:cubicBezTo>
                <a:cubicBezTo>
                  <a:pt x="52067" y="344437"/>
                  <a:pt x="42812" y="358895"/>
                  <a:pt x="35170" y="374180"/>
                </a:cubicBezTo>
                <a:cubicBezTo>
                  <a:pt x="31025" y="382470"/>
                  <a:pt x="31518" y="392846"/>
                  <a:pt x="26377" y="400557"/>
                </a:cubicBezTo>
                <a:cubicBezTo>
                  <a:pt x="19480" y="410903"/>
                  <a:pt x="8792" y="418142"/>
                  <a:pt x="0" y="426934"/>
                </a:cubicBezTo>
                <a:cubicBezTo>
                  <a:pt x="11723" y="491411"/>
                  <a:pt x="13255" y="558603"/>
                  <a:pt x="35170" y="620364"/>
                </a:cubicBezTo>
                <a:cubicBezTo>
                  <a:pt x="40803" y="636239"/>
                  <a:pt x="133595" y="742520"/>
                  <a:pt x="149470" y="761041"/>
                </a:cubicBezTo>
                <a:cubicBezTo>
                  <a:pt x="177673" y="793945"/>
                  <a:pt x="220607" y="847220"/>
                  <a:pt x="254977" y="875341"/>
                </a:cubicBezTo>
                <a:cubicBezTo>
                  <a:pt x="268203" y="886163"/>
                  <a:pt x="284720" y="892239"/>
                  <a:pt x="298939" y="901718"/>
                </a:cubicBezTo>
                <a:cubicBezTo>
                  <a:pt x="328705" y="921562"/>
                  <a:pt x="357751" y="942470"/>
                  <a:pt x="386862" y="963264"/>
                </a:cubicBezTo>
                <a:cubicBezTo>
                  <a:pt x="398786" y="971781"/>
                  <a:pt x="407662" y="986767"/>
                  <a:pt x="422031" y="989641"/>
                </a:cubicBezTo>
                <a:cubicBezTo>
                  <a:pt x="436685" y="992572"/>
                  <a:pt x="451553" y="994583"/>
                  <a:pt x="465993" y="998434"/>
                </a:cubicBezTo>
                <a:cubicBezTo>
                  <a:pt x="547553" y="1020183"/>
                  <a:pt x="587844" y="1041280"/>
                  <a:pt x="677008" y="1051187"/>
                </a:cubicBezTo>
                <a:cubicBezTo>
                  <a:pt x="741157" y="1058315"/>
                  <a:pt x="805962" y="1057049"/>
                  <a:pt x="870439" y="1059980"/>
                </a:cubicBezTo>
                <a:cubicBezTo>
                  <a:pt x="875872" y="1059376"/>
                  <a:pt x="1117945" y="1041115"/>
                  <a:pt x="1186962" y="1016018"/>
                </a:cubicBezTo>
                <a:cubicBezTo>
                  <a:pt x="1226398" y="1001678"/>
                  <a:pt x="1265918" y="985884"/>
                  <a:pt x="1301262" y="963264"/>
                </a:cubicBezTo>
                <a:cubicBezTo>
                  <a:pt x="1358336" y="926737"/>
                  <a:pt x="1410472" y="877486"/>
                  <a:pt x="1450731" y="822587"/>
                </a:cubicBezTo>
                <a:cubicBezTo>
                  <a:pt x="1469478" y="797023"/>
                  <a:pt x="1485900" y="769834"/>
                  <a:pt x="1503485" y="743457"/>
                </a:cubicBezTo>
                <a:cubicBezTo>
                  <a:pt x="1509347" y="720011"/>
                  <a:pt x="1514843" y="696470"/>
                  <a:pt x="1521070" y="673118"/>
                </a:cubicBezTo>
                <a:cubicBezTo>
                  <a:pt x="1562864" y="516389"/>
                  <a:pt x="1521648" y="679598"/>
                  <a:pt x="1547446" y="576403"/>
                </a:cubicBezTo>
                <a:cubicBezTo>
                  <a:pt x="1557308" y="467926"/>
                  <a:pt x="1571105" y="394320"/>
                  <a:pt x="1529862" y="277464"/>
                </a:cubicBezTo>
                <a:cubicBezTo>
                  <a:pt x="1505128" y="207385"/>
                  <a:pt x="1424056" y="158619"/>
                  <a:pt x="1362808" y="127995"/>
                </a:cubicBezTo>
                <a:cubicBezTo>
                  <a:pt x="1352000" y="122591"/>
                  <a:pt x="1339103" y="123024"/>
                  <a:pt x="1327639" y="119203"/>
                </a:cubicBezTo>
                <a:cubicBezTo>
                  <a:pt x="1286306" y="105425"/>
                  <a:pt x="1247733" y="80999"/>
                  <a:pt x="1204546" y="75241"/>
                </a:cubicBezTo>
                <a:cubicBezTo>
                  <a:pt x="1028989" y="51834"/>
                  <a:pt x="1116914" y="60607"/>
                  <a:pt x="940777" y="48864"/>
                </a:cubicBezTo>
                <a:cubicBezTo>
                  <a:pt x="882162" y="37141"/>
                  <a:pt x="824246" y="21109"/>
                  <a:pt x="764931" y="13695"/>
                </a:cubicBezTo>
                <a:cubicBezTo>
                  <a:pt x="690480" y="4389"/>
                  <a:pt x="711302" y="-11804"/>
                  <a:pt x="685800" y="1369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BBA31-C207-409E-A1BE-B84D3493EA0A}"/>
              </a:ext>
            </a:extLst>
          </p:cNvPr>
          <p:cNvSpPr txBox="1"/>
          <p:nvPr/>
        </p:nvSpPr>
        <p:spPr>
          <a:xfrm>
            <a:off x="3305907" y="1595829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Transient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315C68-A888-4191-BFF4-F783D8599166}"/>
              </a:ext>
            </a:extLst>
          </p:cNvPr>
          <p:cNvCxnSpPr>
            <a:cxnSpLocks/>
            <a:stCxn id="13" idx="17"/>
          </p:cNvCxnSpPr>
          <p:nvPr/>
        </p:nvCxnSpPr>
        <p:spPr>
          <a:xfrm flipH="1">
            <a:off x="3059118" y="2220629"/>
            <a:ext cx="465993" cy="861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BE2BFE-E3B1-482A-B998-0B5017BF0AB1}"/>
              </a:ext>
            </a:extLst>
          </p:cNvPr>
          <p:cNvSpPr/>
          <p:nvPr/>
        </p:nvSpPr>
        <p:spPr>
          <a:xfrm>
            <a:off x="2060992" y="3077308"/>
            <a:ext cx="1557845" cy="1059980"/>
          </a:xfrm>
          <a:custGeom>
            <a:avLst/>
            <a:gdLst>
              <a:gd name="connsiteX0" fmla="*/ 826477 w 1557845"/>
              <a:gd name="connsiteY0" fmla="*/ 40072 h 1059980"/>
              <a:gd name="connsiteX1" fmla="*/ 342900 w 1557845"/>
              <a:gd name="connsiteY1" fmla="*/ 57657 h 1059980"/>
              <a:gd name="connsiteX2" fmla="*/ 290146 w 1557845"/>
              <a:gd name="connsiteY2" fmla="*/ 84034 h 1059980"/>
              <a:gd name="connsiteX3" fmla="*/ 237393 w 1557845"/>
              <a:gd name="connsiteY3" fmla="*/ 101618 h 1059980"/>
              <a:gd name="connsiteX4" fmla="*/ 193431 w 1557845"/>
              <a:gd name="connsiteY4" fmla="*/ 154372 h 1059980"/>
              <a:gd name="connsiteX5" fmla="*/ 167054 w 1557845"/>
              <a:gd name="connsiteY5" fmla="*/ 207126 h 1059980"/>
              <a:gd name="connsiteX6" fmla="*/ 114300 w 1557845"/>
              <a:gd name="connsiteY6" fmla="*/ 251087 h 1059980"/>
              <a:gd name="connsiteX7" fmla="*/ 61546 w 1557845"/>
              <a:gd name="connsiteY7" fmla="*/ 330218 h 1059980"/>
              <a:gd name="connsiteX8" fmla="*/ 35170 w 1557845"/>
              <a:gd name="connsiteY8" fmla="*/ 374180 h 1059980"/>
              <a:gd name="connsiteX9" fmla="*/ 26377 w 1557845"/>
              <a:gd name="connsiteY9" fmla="*/ 400557 h 1059980"/>
              <a:gd name="connsiteX10" fmla="*/ 0 w 1557845"/>
              <a:gd name="connsiteY10" fmla="*/ 426934 h 1059980"/>
              <a:gd name="connsiteX11" fmla="*/ 35170 w 1557845"/>
              <a:gd name="connsiteY11" fmla="*/ 620364 h 1059980"/>
              <a:gd name="connsiteX12" fmla="*/ 149470 w 1557845"/>
              <a:gd name="connsiteY12" fmla="*/ 761041 h 1059980"/>
              <a:gd name="connsiteX13" fmla="*/ 254977 w 1557845"/>
              <a:gd name="connsiteY13" fmla="*/ 875341 h 1059980"/>
              <a:gd name="connsiteX14" fmla="*/ 298939 w 1557845"/>
              <a:gd name="connsiteY14" fmla="*/ 901718 h 1059980"/>
              <a:gd name="connsiteX15" fmla="*/ 386862 w 1557845"/>
              <a:gd name="connsiteY15" fmla="*/ 963264 h 1059980"/>
              <a:gd name="connsiteX16" fmla="*/ 422031 w 1557845"/>
              <a:gd name="connsiteY16" fmla="*/ 989641 h 1059980"/>
              <a:gd name="connsiteX17" fmla="*/ 465993 w 1557845"/>
              <a:gd name="connsiteY17" fmla="*/ 998434 h 1059980"/>
              <a:gd name="connsiteX18" fmla="*/ 677008 w 1557845"/>
              <a:gd name="connsiteY18" fmla="*/ 1051187 h 1059980"/>
              <a:gd name="connsiteX19" fmla="*/ 870439 w 1557845"/>
              <a:gd name="connsiteY19" fmla="*/ 1059980 h 1059980"/>
              <a:gd name="connsiteX20" fmla="*/ 1186962 w 1557845"/>
              <a:gd name="connsiteY20" fmla="*/ 1016018 h 1059980"/>
              <a:gd name="connsiteX21" fmla="*/ 1301262 w 1557845"/>
              <a:gd name="connsiteY21" fmla="*/ 963264 h 1059980"/>
              <a:gd name="connsiteX22" fmla="*/ 1450731 w 1557845"/>
              <a:gd name="connsiteY22" fmla="*/ 822587 h 1059980"/>
              <a:gd name="connsiteX23" fmla="*/ 1503485 w 1557845"/>
              <a:gd name="connsiteY23" fmla="*/ 743457 h 1059980"/>
              <a:gd name="connsiteX24" fmla="*/ 1521070 w 1557845"/>
              <a:gd name="connsiteY24" fmla="*/ 673118 h 1059980"/>
              <a:gd name="connsiteX25" fmla="*/ 1547446 w 1557845"/>
              <a:gd name="connsiteY25" fmla="*/ 576403 h 1059980"/>
              <a:gd name="connsiteX26" fmla="*/ 1529862 w 1557845"/>
              <a:gd name="connsiteY26" fmla="*/ 277464 h 1059980"/>
              <a:gd name="connsiteX27" fmla="*/ 1362808 w 1557845"/>
              <a:gd name="connsiteY27" fmla="*/ 127995 h 1059980"/>
              <a:gd name="connsiteX28" fmla="*/ 1327639 w 1557845"/>
              <a:gd name="connsiteY28" fmla="*/ 119203 h 1059980"/>
              <a:gd name="connsiteX29" fmla="*/ 1204546 w 1557845"/>
              <a:gd name="connsiteY29" fmla="*/ 75241 h 1059980"/>
              <a:gd name="connsiteX30" fmla="*/ 940777 w 1557845"/>
              <a:gd name="connsiteY30" fmla="*/ 48864 h 1059980"/>
              <a:gd name="connsiteX31" fmla="*/ 764931 w 1557845"/>
              <a:gd name="connsiteY31" fmla="*/ 13695 h 1059980"/>
              <a:gd name="connsiteX32" fmla="*/ 685800 w 1557845"/>
              <a:gd name="connsiteY32" fmla="*/ 13695 h 105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57845" h="1059980">
                <a:moveTo>
                  <a:pt x="826477" y="40072"/>
                </a:moveTo>
                <a:cubicBezTo>
                  <a:pt x="665285" y="45934"/>
                  <a:pt x="503660" y="44480"/>
                  <a:pt x="342900" y="57657"/>
                </a:cubicBezTo>
                <a:cubicBezTo>
                  <a:pt x="323305" y="59263"/>
                  <a:pt x="308294" y="76472"/>
                  <a:pt x="290146" y="84034"/>
                </a:cubicBezTo>
                <a:cubicBezTo>
                  <a:pt x="273036" y="91163"/>
                  <a:pt x="254977" y="95757"/>
                  <a:pt x="237393" y="101618"/>
                </a:cubicBezTo>
                <a:cubicBezTo>
                  <a:pt x="222739" y="119203"/>
                  <a:pt x="206128" y="135326"/>
                  <a:pt x="193431" y="154372"/>
                </a:cubicBezTo>
                <a:cubicBezTo>
                  <a:pt x="182525" y="170730"/>
                  <a:pt x="179504" y="191910"/>
                  <a:pt x="167054" y="207126"/>
                </a:cubicBezTo>
                <a:cubicBezTo>
                  <a:pt x="152559" y="224842"/>
                  <a:pt x="131885" y="236433"/>
                  <a:pt x="114300" y="251087"/>
                </a:cubicBezTo>
                <a:cubicBezTo>
                  <a:pt x="37650" y="378837"/>
                  <a:pt x="134820" y="220305"/>
                  <a:pt x="61546" y="330218"/>
                </a:cubicBezTo>
                <a:cubicBezTo>
                  <a:pt x="52067" y="344437"/>
                  <a:pt x="42812" y="358895"/>
                  <a:pt x="35170" y="374180"/>
                </a:cubicBezTo>
                <a:cubicBezTo>
                  <a:pt x="31025" y="382470"/>
                  <a:pt x="31518" y="392846"/>
                  <a:pt x="26377" y="400557"/>
                </a:cubicBezTo>
                <a:cubicBezTo>
                  <a:pt x="19480" y="410903"/>
                  <a:pt x="8792" y="418142"/>
                  <a:pt x="0" y="426934"/>
                </a:cubicBezTo>
                <a:cubicBezTo>
                  <a:pt x="11723" y="491411"/>
                  <a:pt x="13255" y="558603"/>
                  <a:pt x="35170" y="620364"/>
                </a:cubicBezTo>
                <a:cubicBezTo>
                  <a:pt x="40803" y="636239"/>
                  <a:pt x="133595" y="742520"/>
                  <a:pt x="149470" y="761041"/>
                </a:cubicBezTo>
                <a:cubicBezTo>
                  <a:pt x="177673" y="793945"/>
                  <a:pt x="220607" y="847220"/>
                  <a:pt x="254977" y="875341"/>
                </a:cubicBezTo>
                <a:cubicBezTo>
                  <a:pt x="268203" y="886163"/>
                  <a:pt x="284720" y="892239"/>
                  <a:pt x="298939" y="901718"/>
                </a:cubicBezTo>
                <a:cubicBezTo>
                  <a:pt x="328705" y="921562"/>
                  <a:pt x="357751" y="942470"/>
                  <a:pt x="386862" y="963264"/>
                </a:cubicBezTo>
                <a:cubicBezTo>
                  <a:pt x="398786" y="971781"/>
                  <a:pt x="407662" y="986767"/>
                  <a:pt x="422031" y="989641"/>
                </a:cubicBezTo>
                <a:cubicBezTo>
                  <a:pt x="436685" y="992572"/>
                  <a:pt x="451553" y="994583"/>
                  <a:pt x="465993" y="998434"/>
                </a:cubicBezTo>
                <a:cubicBezTo>
                  <a:pt x="547553" y="1020183"/>
                  <a:pt x="587844" y="1041280"/>
                  <a:pt x="677008" y="1051187"/>
                </a:cubicBezTo>
                <a:cubicBezTo>
                  <a:pt x="741157" y="1058315"/>
                  <a:pt x="805962" y="1057049"/>
                  <a:pt x="870439" y="1059980"/>
                </a:cubicBezTo>
                <a:cubicBezTo>
                  <a:pt x="875872" y="1059376"/>
                  <a:pt x="1117945" y="1041115"/>
                  <a:pt x="1186962" y="1016018"/>
                </a:cubicBezTo>
                <a:cubicBezTo>
                  <a:pt x="1226398" y="1001678"/>
                  <a:pt x="1265918" y="985884"/>
                  <a:pt x="1301262" y="963264"/>
                </a:cubicBezTo>
                <a:cubicBezTo>
                  <a:pt x="1358336" y="926737"/>
                  <a:pt x="1410472" y="877486"/>
                  <a:pt x="1450731" y="822587"/>
                </a:cubicBezTo>
                <a:cubicBezTo>
                  <a:pt x="1469478" y="797023"/>
                  <a:pt x="1485900" y="769834"/>
                  <a:pt x="1503485" y="743457"/>
                </a:cubicBezTo>
                <a:cubicBezTo>
                  <a:pt x="1509347" y="720011"/>
                  <a:pt x="1514843" y="696470"/>
                  <a:pt x="1521070" y="673118"/>
                </a:cubicBezTo>
                <a:cubicBezTo>
                  <a:pt x="1562864" y="516389"/>
                  <a:pt x="1521648" y="679598"/>
                  <a:pt x="1547446" y="576403"/>
                </a:cubicBezTo>
                <a:cubicBezTo>
                  <a:pt x="1557308" y="467926"/>
                  <a:pt x="1571105" y="394320"/>
                  <a:pt x="1529862" y="277464"/>
                </a:cubicBezTo>
                <a:cubicBezTo>
                  <a:pt x="1505128" y="207385"/>
                  <a:pt x="1424056" y="158619"/>
                  <a:pt x="1362808" y="127995"/>
                </a:cubicBezTo>
                <a:cubicBezTo>
                  <a:pt x="1352000" y="122591"/>
                  <a:pt x="1339103" y="123024"/>
                  <a:pt x="1327639" y="119203"/>
                </a:cubicBezTo>
                <a:cubicBezTo>
                  <a:pt x="1286306" y="105425"/>
                  <a:pt x="1247733" y="80999"/>
                  <a:pt x="1204546" y="75241"/>
                </a:cubicBezTo>
                <a:cubicBezTo>
                  <a:pt x="1028989" y="51834"/>
                  <a:pt x="1116914" y="60607"/>
                  <a:pt x="940777" y="48864"/>
                </a:cubicBezTo>
                <a:cubicBezTo>
                  <a:pt x="882162" y="37141"/>
                  <a:pt x="824246" y="21109"/>
                  <a:pt x="764931" y="13695"/>
                </a:cubicBezTo>
                <a:cubicBezTo>
                  <a:pt x="690480" y="4389"/>
                  <a:pt x="711302" y="-11804"/>
                  <a:pt x="685800" y="1369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A62387-FD7F-463D-8010-CBD3E578DB58}"/>
              </a:ext>
            </a:extLst>
          </p:cNvPr>
          <p:cNvSpPr txBox="1"/>
          <p:nvPr/>
        </p:nvSpPr>
        <p:spPr>
          <a:xfrm>
            <a:off x="2272007" y="3455909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Persistent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4FD35-75FD-4753-B298-DF8DD6577766}"/>
              </a:ext>
            </a:extLst>
          </p:cNvPr>
          <p:cNvSpPr txBox="1"/>
          <p:nvPr/>
        </p:nvSpPr>
        <p:spPr>
          <a:xfrm>
            <a:off x="3449728" y="2343063"/>
            <a:ext cx="916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save();</a:t>
            </a:r>
          </a:p>
          <a:p>
            <a:r>
              <a:rPr lang="en-IN" sz="1600" dirty="0"/>
              <a:t>persist();</a:t>
            </a:r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3E8B8E-394D-4D3C-AAB6-4513F0C845C9}"/>
              </a:ext>
            </a:extLst>
          </p:cNvPr>
          <p:cNvCxnSpPr>
            <a:cxnSpLocks/>
            <a:stCxn id="13" idx="26"/>
          </p:cNvCxnSpPr>
          <p:nvPr/>
        </p:nvCxnSpPr>
        <p:spPr>
          <a:xfrm flipV="1">
            <a:off x="4588980" y="1166839"/>
            <a:ext cx="916277" cy="332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7E34D4-51F0-4DC3-B56B-215CE54C4451}"/>
              </a:ext>
            </a:extLst>
          </p:cNvPr>
          <p:cNvSpPr txBox="1"/>
          <p:nvPr/>
        </p:nvSpPr>
        <p:spPr>
          <a:xfrm>
            <a:off x="8780015" y="1333249"/>
            <a:ext cx="2075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Alien a = new Alien();</a:t>
            </a:r>
          </a:p>
          <a:p>
            <a:r>
              <a:rPr lang="en-IN" sz="1600" dirty="0" err="1"/>
              <a:t>a.setId</a:t>
            </a:r>
            <a:r>
              <a:rPr lang="en-IN" sz="1600" dirty="0"/>
              <a:t>(101);</a:t>
            </a:r>
          </a:p>
          <a:p>
            <a:r>
              <a:rPr lang="en-IN" sz="1600" dirty="0" err="1"/>
              <a:t>a.setName</a:t>
            </a:r>
            <a:r>
              <a:rPr lang="en-IN" sz="1600" dirty="0"/>
              <a:t>(“</a:t>
            </a:r>
            <a:r>
              <a:rPr lang="en-IN" sz="1600" dirty="0" err="1"/>
              <a:t>Debasis</a:t>
            </a:r>
            <a:r>
              <a:rPr lang="en-IN" sz="1600" dirty="0"/>
              <a:t>”);</a:t>
            </a:r>
          </a:p>
          <a:p>
            <a:r>
              <a:rPr lang="en-IN" sz="1600" dirty="0" err="1"/>
              <a:t>a.setTech</a:t>
            </a:r>
            <a:r>
              <a:rPr lang="en-IN" sz="1600" dirty="0"/>
              <a:t>(“Java”);</a:t>
            </a:r>
            <a:endParaRPr lang="en-US" sz="16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C27873C-F32B-4E29-A44C-E0744642FD8D}"/>
              </a:ext>
            </a:extLst>
          </p:cNvPr>
          <p:cNvSpPr/>
          <p:nvPr/>
        </p:nvSpPr>
        <p:spPr>
          <a:xfrm>
            <a:off x="3059118" y="5005754"/>
            <a:ext cx="1557845" cy="1059980"/>
          </a:xfrm>
          <a:custGeom>
            <a:avLst/>
            <a:gdLst>
              <a:gd name="connsiteX0" fmla="*/ 826477 w 1557845"/>
              <a:gd name="connsiteY0" fmla="*/ 40072 h 1059980"/>
              <a:gd name="connsiteX1" fmla="*/ 342900 w 1557845"/>
              <a:gd name="connsiteY1" fmla="*/ 57657 h 1059980"/>
              <a:gd name="connsiteX2" fmla="*/ 290146 w 1557845"/>
              <a:gd name="connsiteY2" fmla="*/ 84034 h 1059980"/>
              <a:gd name="connsiteX3" fmla="*/ 237393 w 1557845"/>
              <a:gd name="connsiteY3" fmla="*/ 101618 h 1059980"/>
              <a:gd name="connsiteX4" fmla="*/ 193431 w 1557845"/>
              <a:gd name="connsiteY4" fmla="*/ 154372 h 1059980"/>
              <a:gd name="connsiteX5" fmla="*/ 167054 w 1557845"/>
              <a:gd name="connsiteY5" fmla="*/ 207126 h 1059980"/>
              <a:gd name="connsiteX6" fmla="*/ 114300 w 1557845"/>
              <a:gd name="connsiteY6" fmla="*/ 251087 h 1059980"/>
              <a:gd name="connsiteX7" fmla="*/ 61546 w 1557845"/>
              <a:gd name="connsiteY7" fmla="*/ 330218 h 1059980"/>
              <a:gd name="connsiteX8" fmla="*/ 35170 w 1557845"/>
              <a:gd name="connsiteY8" fmla="*/ 374180 h 1059980"/>
              <a:gd name="connsiteX9" fmla="*/ 26377 w 1557845"/>
              <a:gd name="connsiteY9" fmla="*/ 400557 h 1059980"/>
              <a:gd name="connsiteX10" fmla="*/ 0 w 1557845"/>
              <a:gd name="connsiteY10" fmla="*/ 426934 h 1059980"/>
              <a:gd name="connsiteX11" fmla="*/ 35170 w 1557845"/>
              <a:gd name="connsiteY11" fmla="*/ 620364 h 1059980"/>
              <a:gd name="connsiteX12" fmla="*/ 149470 w 1557845"/>
              <a:gd name="connsiteY12" fmla="*/ 761041 h 1059980"/>
              <a:gd name="connsiteX13" fmla="*/ 254977 w 1557845"/>
              <a:gd name="connsiteY13" fmla="*/ 875341 h 1059980"/>
              <a:gd name="connsiteX14" fmla="*/ 298939 w 1557845"/>
              <a:gd name="connsiteY14" fmla="*/ 901718 h 1059980"/>
              <a:gd name="connsiteX15" fmla="*/ 386862 w 1557845"/>
              <a:gd name="connsiteY15" fmla="*/ 963264 h 1059980"/>
              <a:gd name="connsiteX16" fmla="*/ 422031 w 1557845"/>
              <a:gd name="connsiteY16" fmla="*/ 989641 h 1059980"/>
              <a:gd name="connsiteX17" fmla="*/ 465993 w 1557845"/>
              <a:gd name="connsiteY17" fmla="*/ 998434 h 1059980"/>
              <a:gd name="connsiteX18" fmla="*/ 677008 w 1557845"/>
              <a:gd name="connsiteY18" fmla="*/ 1051187 h 1059980"/>
              <a:gd name="connsiteX19" fmla="*/ 870439 w 1557845"/>
              <a:gd name="connsiteY19" fmla="*/ 1059980 h 1059980"/>
              <a:gd name="connsiteX20" fmla="*/ 1186962 w 1557845"/>
              <a:gd name="connsiteY20" fmla="*/ 1016018 h 1059980"/>
              <a:gd name="connsiteX21" fmla="*/ 1301262 w 1557845"/>
              <a:gd name="connsiteY21" fmla="*/ 963264 h 1059980"/>
              <a:gd name="connsiteX22" fmla="*/ 1450731 w 1557845"/>
              <a:gd name="connsiteY22" fmla="*/ 822587 h 1059980"/>
              <a:gd name="connsiteX23" fmla="*/ 1503485 w 1557845"/>
              <a:gd name="connsiteY23" fmla="*/ 743457 h 1059980"/>
              <a:gd name="connsiteX24" fmla="*/ 1521070 w 1557845"/>
              <a:gd name="connsiteY24" fmla="*/ 673118 h 1059980"/>
              <a:gd name="connsiteX25" fmla="*/ 1547446 w 1557845"/>
              <a:gd name="connsiteY25" fmla="*/ 576403 h 1059980"/>
              <a:gd name="connsiteX26" fmla="*/ 1529862 w 1557845"/>
              <a:gd name="connsiteY26" fmla="*/ 277464 h 1059980"/>
              <a:gd name="connsiteX27" fmla="*/ 1362808 w 1557845"/>
              <a:gd name="connsiteY27" fmla="*/ 127995 h 1059980"/>
              <a:gd name="connsiteX28" fmla="*/ 1327639 w 1557845"/>
              <a:gd name="connsiteY28" fmla="*/ 119203 h 1059980"/>
              <a:gd name="connsiteX29" fmla="*/ 1204546 w 1557845"/>
              <a:gd name="connsiteY29" fmla="*/ 75241 h 1059980"/>
              <a:gd name="connsiteX30" fmla="*/ 940777 w 1557845"/>
              <a:gd name="connsiteY30" fmla="*/ 48864 h 1059980"/>
              <a:gd name="connsiteX31" fmla="*/ 764931 w 1557845"/>
              <a:gd name="connsiteY31" fmla="*/ 13695 h 1059980"/>
              <a:gd name="connsiteX32" fmla="*/ 685800 w 1557845"/>
              <a:gd name="connsiteY32" fmla="*/ 13695 h 105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57845" h="1059980">
                <a:moveTo>
                  <a:pt x="826477" y="40072"/>
                </a:moveTo>
                <a:cubicBezTo>
                  <a:pt x="665285" y="45934"/>
                  <a:pt x="503660" y="44480"/>
                  <a:pt x="342900" y="57657"/>
                </a:cubicBezTo>
                <a:cubicBezTo>
                  <a:pt x="323305" y="59263"/>
                  <a:pt x="308294" y="76472"/>
                  <a:pt x="290146" y="84034"/>
                </a:cubicBezTo>
                <a:cubicBezTo>
                  <a:pt x="273036" y="91163"/>
                  <a:pt x="254977" y="95757"/>
                  <a:pt x="237393" y="101618"/>
                </a:cubicBezTo>
                <a:cubicBezTo>
                  <a:pt x="222739" y="119203"/>
                  <a:pt x="206128" y="135326"/>
                  <a:pt x="193431" y="154372"/>
                </a:cubicBezTo>
                <a:cubicBezTo>
                  <a:pt x="182525" y="170730"/>
                  <a:pt x="179504" y="191910"/>
                  <a:pt x="167054" y="207126"/>
                </a:cubicBezTo>
                <a:cubicBezTo>
                  <a:pt x="152559" y="224842"/>
                  <a:pt x="131885" y="236433"/>
                  <a:pt x="114300" y="251087"/>
                </a:cubicBezTo>
                <a:cubicBezTo>
                  <a:pt x="37650" y="378837"/>
                  <a:pt x="134820" y="220305"/>
                  <a:pt x="61546" y="330218"/>
                </a:cubicBezTo>
                <a:cubicBezTo>
                  <a:pt x="52067" y="344437"/>
                  <a:pt x="42812" y="358895"/>
                  <a:pt x="35170" y="374180"/>
                </a:cubicBezTo>
                <a:cubicBezTo>
                  <a:pt x="31025" y="382470"/>
                  <a:pt x="31518" y="392846"/>
                  <a:pt x="26377" y="400557"/>
                </a:cubicBezTo>
                <a:cubicBezTo>
                  <a:pt x="19480" y="410903"/>
                  <a:pt x="8792" y="418142"/>
                  <a:pt x="0" y="426934"/>
                </a:cubicBezTo>
                <a:cubicBezTo>
                  <a:pt x="11723" y="491411"/>
                  <a:pt x="13255" y="558603"/>
                  <a:pt x="35170" y="620364"/>
                </a:cubicBezTo>
                <a:cubicBezTo>
                  <a:pt x="40803" y="636239"/>
                  <a:pt x="133595" y="742520"/>
                  <a:pt x="149470" y="761041"/>
                </a:cubicBezTo>
                <a:cubicBezTo>
                  <a:pt x="177673" y="793945"/>
                  <a:pt x="220607" y="847220"/>
                  <a:pt x="254977" y="875341"/>
                </a:cubicBezTo>
                <a:cubicBezTo>
                  <a:pt x="268203" y="886163"/>
                  <a:pt x="284720" y="892239"/>
                  <a:pt x="298939" y="901718"/>
                </a:cubicBezTo>
                <a:cubicBezTo>
                  <a:pt x="328705" y="921562"/>
                  <a:pt x="357751" y="942470"/>
                  <a:pt x="386862" y="963264"/>
                </a:cubicBezTo>
                <a:cubicBezTo>
                  <a:pt x="398786" y="971781"/>
                  <a:pt x="407662" y="986767"/>
                  <a:pt x="422031" y="989641"/>
                </a:cubicBezTo>
                <a:cubicBezTo>
                  <a:pt x="436685" y="992572"/>
                  <a:pt x="451553" y="994583"/>
                  <a:pt x="465993" y="998434"/>
                </a:cubicBezTo>
                <a:cubicBezTo>
                  <a:pt x="547553" y="1020183"/>
                  <a:pt x="587844" y="1041280"/>
                  <a:pt x="677008" y="1051187"/>
                </a:cubicBezTo>
                <a:cubicBezTo>
                  <a:pt x="741157" y="1058315"/>
                  <a:pt x="805962" y="1057049"/>
                  <a:pt x="870439" y="1059980"/>
                </a:cubicBezTo>
                <a:cubicBezTo>
                  <a:pt x="875872" y="1059376"/>
                  <a:pt x="1117945" y="1041115"/>
                  <a:pt x="1186962" y="1016018"/>
                </a:cubicBezTo>
                <a:cubicBezTo>
                  <a:pt x="1226398" y="1001678"/>
                  <a:pt x="1265918" y="985884"/>
                  <a:pt x="1301262" y="963264"/>
                </a:cubicBezTo>
                <a:cubicBezTo>
                  <a:pt x="1358336" y="926737"/>
                  <a:pt x="1410472" y="877486"/>
                  <a:pt x="1450731" y="822587"/>
                </a:cubicBezTo>
                <a:cubicBezTo>
                  <a:pt x="1469478" y="797023"/>
                  <a:pt x="1485900" y="769834"/>
                  <a:pt x="1503485" y="743457"/>
                </a:cubicBezTo>
                <a:cubicBezTo>
                  <a:pt x="1509347" y="720011"/>
                  <a:pt x="1514843" y="696470"/>
                  <a:pt x="1521070" y="673118"/>
                </a:cubicBezTo>
                <a:cubicBezTo>
                  <a:pt x="1562864" y="516389"/>
                  <a:pt x="1521648" y="679598"/>
                  <a:pt x="1547446" y="576403"/>
                </a:cubicBezTo>
                <a:cubicBezTo>
                  <a:pt x="1557308" y="467926"/>
                  <a:pt x="1571105" y="394320"/>
                  <a:pt x="1529862" y="277464"/>
                </a:cubicBezTo>
                <a:cubicBezTo>
                  <a:pt x="1505128" y="207385"/>
                  <a:pt x="1424056" y="158619"/>
                  <a:pt x="1362808" y="127995"/>
                </a:cubicBezTo>
                <a:cubicBezTo>
                  <a:pt x="1352000" y="122591"/>
                  <a:pt x="1339103" y="123024"/>
                  <a:pt x="1327639" y="119203"/>
                </a:cubicBezTo>
                <a:cubicBezTo>
                  <a:pt x="1286306" y="105425"/>
                  <a:pt x="1247733" y="80999"/>
                  <a:pt x="1204546" y="75241"/>
                </a:cubicBezTo>
                <a:cubicBezTo>
                  <a:pt x="1028989" y="51834"/>
                  <a:pt x="1116914" y="60607"/>
                  <a:pt x="940777" y="48864"/>
                </a:cubicBezTo>
                <a:cubicBezTo>
                  <a:pt x="882162" y="37141"/>
                  <a:pt x="824246" y="21109"/>
                  <a:pt x="764931" y="13695"/>
                </a:cubicBezTo>
                <a:cubicBezTo>
                  <a:pt x="690480" y="4389"/>
                  <a:pt x="711302" y="-11804"/>
                  <a:pt x="685800" y="1369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4AF8F4-F197-4256-9285-C1BF0AC58288}"/>
              </a:ext>
            </a:extLst>
          </p:cNvPr>
          <p:cNvSpPr txBox="1"/>
          <p:nvPr/>
        </p:nvSpPr>
        <p:spPr>
          <a:xfrm>
            <a:off x="3325905" y="5379906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Detached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2B91D5-E62F-4C99-A9D8-77110F3D057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094288" y="4198875"/>
            <a:ext cx="307730" cy="864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045042-E4F3-4D97-838B-A32334F820C5}"/>
              </a:ext>
            </a:extLst>
          </p:cNvPr>
          <p:cNvSpPr txBox="1"/>
          <p:nvPr/>
        </p:nvSpPr>
        <p:spPr>
          <a:xfrm rot="20109793">
            <a:off x="2496741" y="4213593"/>
            <a:ext cx="931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detach();</a:t>
            </a:r>
          </a:p>
          <a:p>
            <a:r>
              <a:rPr lang="en-IN" sz="1600" dirty="0"/>
              <a:t>Or</a:t>
            </a:r>
          </a:p>
          <a:p>
            <a:r>
              <a:rPr lang="en-IN" sz="1600" dirty="0"/>
              <a:t>evict();</a:t>
            </a:r>
            <a:endParaRPr lang="en-US" sz="16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74DB9AA-3903-4424-995D-E24C03C64DAF}"/>
              </a:ext>
            </a:extLst>
          </p:cNvPr>
          <p:cNvSpPr/>
          <p:nvPr/>
        </p:nvSpPr>
        <p:spPr>
          <a:xfrm>
            <a:off x="5645152" y="3077308"/>
            <a:ext cx="1557845" cy="1059980"/>
          </a:xfrm>
          <a:custGeom>
            <a:avLst/>
            <a:gdLst>
              <a:gd name="connsiteX0" fmla="*/ 826477 w 1557845"/>
              <a:gd name="connsiteY0" fmla="*/ 40072 h 1059980"/>
              <a:gd name="connsiteX1" fmla="*/ 342900 w 1557845"/>
              <a:gd name="connsiteY1" fmla="*/ 57657 h 1059980"/>
              <a:gd name="connsiteX2" fmla="*/ 290146 w 1557845"/>
              <a:gd name="connsiteY2" fmla="*/ 84034 h 1059980"/>
              <a:gd name="connsiteX3" fmla="*/ 237393 w 1557845"/>
              <a:gd name="connsiteY3" fmla="*/ 101618 h 1059980"/>
              <a:gd name="connsiteX4" fmla="*/ 193431 w 1557845"/>
              <a:gd name="connsiteY4" fmla="*/ 154372 h 1059980"/>
              <a:gd name="connsiteX5" fmla="*/ 167054 w 1557845"/>
              <a:gd name="connsiteY5" fmla="*/ 207126 h 1059980"/>
              <a:gd name="connsiteX6" fmla="*/ 114300 w 1557845"/>
              <a:gd name="connsiteY6" fmla="*/ 251087 h 1059980"/>
              <a:gd name="connsiteX7" fmla="*/ 61546 w 1557845"/>
              <a:gd name="connsiteY7" fmla="*/ 330218 h 1059980"/>
              <a:gd name="connsiteX8" fmla="*/ 35170 w 1557845"/>
              <a:gd name="connsiteY8" fmla="*/ 374180 h 1059980"/>
              <a:gd name="connsiteX9" fmla="*/ 26377 w 1557845"/>
              <a:gd name="connsiteY9" fmla="*/ 400557 h 1059980"/>
              <a:gd name="connsiteX10" fmla="*/ 0 w 1557845"/>
              <a:gd name="connsiteY10" fmla="*/ 426934 h 1059980"/>
              <a:gd name="connsiteX11" fmla="*/ 35170 w 1557845"/>
              <a:gd name="connsiteY11" fmla="*/ 620364 h 1059980"/>
              <a:gd name="connsiteX12" fmla="*/ 149470 w 1557845"/>
              <a:gd name="connsiteY12" fmla="*/ 761041 h 1059980"/>
              <a:gd name="connsiteX13" fmla="*/ 254977 w 1557845"/>
              <a:gd name="connsiteY13" fmla="*/ 875341 h 1059980"/>
              <a:gd name="connsiteX14" fmla="*/ 298939 w 1557845"/>
              <a:gd name="connsiteY14" fmla="*/ 901718 h 1059980"/>
              <a:gd name="connsiteX15" fmla="*/ 386862 w 1557845"/>
              <a:gd name="connsiteY15" fmla="*/ 963264 h 1059980"/>
              <a:gd name="connsiteX16" fmla="*/ 422031 w 1557845"/>
              <a:gd name="connsiteY16" fmla="*/ 989641 h 1059980"/>
              <a:gd name="connsiteX17" fmla="*/ 465993 w 1557845"/>
              <a:gd name="connsiteY17" fmla="*/ 998434 h 1059980"/>
              <a:gd name="connsiteX18" fmla="*/ 677008 w 1557845"/>
              <a:gd name="connsiteY18" fmla="*/ 1051187 h 1059980"/>
              <a:gd name="connsiteX19" fmla="*/ 870439 w 1557845"/>
              <a:gd name="connsiteY19" fmla="*/ 1059980 h 1059980"/>
              <a:gd name="connsiteX20" fmla="*/ 1186962 w 1557845"/>
              <a:gd name="connsiteY20" fmla="*/ 1016018 h 1059980"/>
              <a:gd name="connsiteX21" fmla="*/ 1301262 w 1557845"/>
              <a:gd name="connsiteY21" fmla="*/ 963264 h 1059980"/>
              <a:gd name="connsiteX22" fmla="*/ 1450731 w 1557845"/>
              <a:gd name="connsiteY22" fmla="*/ 822587 h 1059980"/>
              <a:gd name="connsiteX23" fmla="*/ 1503485 w 1557845"/>
              <a:gd name="connsiteY23" fmla="*/ 743457 h 1059980"/>
              <a:gd name="connsiteX24" fmla="*/ 1521070 w 1557845"/>
              <a:gd name="connsiteY24" fmla="*/ 673118 h 1059980"/>
              <a:gd name="connsiteX25" fmla="*/ 1547446 w 1557845"/>
              <a:gd name="connsiteY25" fmla="*/ 576403 h 1059980"/>
              <a:gd name="connsiteX26" fmla="*/ 1529862 w 1557845"/>
              <a:gd name="connsiteY26" fmla="*/ 277464 h 1059980"/>
              <a:gd name="connsiteX27" fmla="*/ 1362808 w 1557845"/>
              <a:gd name="connsiteY27" fmla="*/ 127995 h 1059980"/>
              <a:gd name="connsiteX28" fmla="*/ 1327639 w 1557845"/>
              <a:gd name="connsiteY28" fmla="*/ 119203 h 1059980"/>
              <a:gd name="connsiteX29" fmla="*/ 1204546 w 1557845"/>
              <a:gd name="connsiteY29" fmla="*/ 75241 h 1059980"/>
              <a:gd name="connsiteX30" fmla="*/ 940777 w 1557845"/>
              <a:gd name="connsiteY30" fmla="*/ 48864 h 1059980"/>
              <a:gd name="connsiteX31" fmla="*/ 764931 w 1557845"/>
              <a:gd name="connsiteY31" fmla="*/ 13695 h 1059980"/>
              <a:gd name="connsiteX32" fmla="*/ 685800 w 1557845"/>
              <a:gd name="connsiteY32" fmla="*/ 13695 h 105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57845" h="1059980">
                <a:moveTo>
                  <a:pt x="826477" y="40072"/>
                </a:moveTo>
                <a:cubicBezTo>
                  <a:pt x="665285" y="45934"/>
                  <a:pt x="503660" y="44480"/>
                  <a:pt x="342900" y="57657"/>
                </a:cubicBezTo>
                <a:cubicBezTo>
                  <a:pt x="323305" y="59263"/>
                  <a:pt x="308294" y="76472"/>
                  <a:pt x="290146" y="84034"/>
                </a:cubicBezTo>
                <a:cubicBezTo>
                  <a:pt x="273036" y="91163"/>
                  <a:pt x="254977" y="95757"/>
                  <a:pt x="237393" y="101618"/>
                </a:cubicBezTo>
                <a:cubicBezTo>
                  <a:pt x="222739" y="119203"/>
                  <a:pt x="206128" y="135326"/>
                  <a:pt x="193431" y="154372"/>
                </a:cubicBezTo>
                <a:cubicBezTo>
                  <a:pt x="182525" y="170730"/>
                  <a:pt x="179504" y="191910"/>
                  <a:pt x="167054" y="207126"/>
                </a:cubicBezTo>
                <a:cubicBezTo>
                  <a:pt x="152559" y="224842"/>
                  <a:pt x="131885" y="236433"/>
                  <a:pt x="114300" y="251087"/>
                </a:cubicBezTo>
                <a:cubicBezTo>
                  <a:pt x="37650" y="378837"/>
                  <a:pt x="134820" y="220305"/>
                  <a:pt x="61546" y="330218"/>
                </a:cubicBezTo>
                <a:cubicBezTo>
                  <a:pt x="52067" y="344437"/>
                  <a:pt x="42812" y="358895"/>
                  <a:pt x="35170" y="374180"/>
                </a:cubicBezTo>
                <a:cubicBezTo>
                  <a:pt x="31025" y="382470"/>
                  <a:pt x="31518" y="392846"/>
                  <a:pt x="26377" y="400557"/>
                </a:cubicBezTo>
                <a:cubicBezTo>
                  <a:pt x="19480" y="410903"/>
                  <a:pt x="8792" y="418142"/>
                  <a:pt x="0" y="426934"/>
                </a:cubicBezTo>
                <a:cubicBezTo>
                  <a:pt x="11723" y="491411"/>
                  <a:pt x="13255" y="558603"/>
                  <a:pt x="35170" y="620364"/>
                </a:cubicBezTo>
                <a:cubicBezTo>
                  <a:pt x="40803" y="636239"/>
                  <a:pt x="133595" y="742520"/>
                  <a:pt x="149470" y="761041"/>
                </a:cubicBezTo>
                <a:cubicBezTo>
                  <a:pt x="177673" y="793945"/>
                  <a:pt x="220607" y="847220"/>
                  <a:pt x="254977" y="875341"/>
                </a:cubicBezTo>
                <a:cubicBezTo>
                  <a:pt x="268203" y="886163"/>
                  <a:pt x="284720" y="892239"/>
                  <a:pt x="298939" y="901718"/>
                </a:cubicBezTo>
                <a:cubicBezTo>
                  <a:pt x="328705" y="921562"/>
                  <a:pt x="357751" y="942470"/>
                  <a:pt x="386862" y="963264"/>
                </a:cubicBezTo>
                <a:cubicBezTo>
                  <a:pt x="398786" y="971781"/>
                  <a:pt x="407662" y="986767"/>
                  <a:pt x="422031" y="989641"/>
                </a:cubicBezTo>
                <a:cubicBezTo>
                  <a:pt x="436685" y="992572"/>
                  <a:pt x="451553" y="994583"/>
                  <a:pt x="465993" y="998434"/>
                </a:cubicBezTo>
                <a:cubicBezTo>
                  <a:pt x="547553" y="1020183"/>
                  <a:pt x="587844" y="1041280"/>
                  <a:pt x="677008" y="1051187"/>
                </a:cubicBezTo>
                <a:cubicBezTo>
                  <a:pt x="741157" y="1058315"/>
                  <a:pt x="805962" y="1057049"/>
                  <a:pt x="870439" y="1059980"/>
                </a:cubicBezTo>
                <a:cubicBezTo>
                  <a:pt x="875872" y="1059376"/>
                  <a:pt x="1117945" y="1041115"/>
                  <a:pt x="1186962" y="1016018"/>
                </a:cubicBezTo>
                <a:cubicBezTo>
                  <a:pt x="1226398" y="1001678"/>
                  <a:pt x="1265918" y="985884"/>
                  <a:pt x="1301262" y="963264"/>
                </a:cubicBezTo>
                <a:cubicBezTo>
                  <a:pt x="1358336" y="926737"/>
                  <a:pt x="1410472" y="877486"/>
                  <a:pt x="1450731" y="822587"/>
                </a:cubicBezTo>
                <a:cubicBezTo>
                  <a:pt x="1469478" y="797023"/>
                  <a:pt x="1485900" y="769834"/>
                  <a:pt x="1503485" y="743457"/>
                </a:cubicBezTo>
                <a:cubicBezTo>
                  <a:pt x="1509347" y="720011"/>
                  <a:pt x="1514843" y="696470"/>
                  <a:pt x="1521070" y="673118"/>
                </a:cubicBezTo>
                <a:cubicBezTo>
                  <a:pt x="1562864" y="516389"/>
                  <a:pt x="1521648" y="679598"/>
                  <a:pt x="1547446" y="576403"/>
                </a:cubicBezTo>
                <a:cubicBezTo>
                  <a:pt x="1557308" y="467926"/>
                  <a:pt x="1571105" y="394320"/>
                  <a:pt x="1529862" y="277464"/>
                </a:cubicBezTo>
                <a:cubicBezTo>
                  <a:pt x="1505128" y="207385"/>
                  <a:pt x="1424056" y="158619"/>
                  <a:pt x="1362808" y="127995"/>
                </a:cubicBezTo>
                <a:cubicBezTo>
                  <a:pt x="1352000" y="122591"/>
                  <a:pt x="1339103" y="123024"/>
                  <a:pt x="1327639" y="119203"/>
                </a:cubicBezTo>
                <a:cubicBezTo>
                  <a:pt x="1286306" y="105425"/>
                  <a:pt x="1247733" y="80999"/>
                  <a:pt x="1204546" y="75241"/>
                </a:cubicBezTo>
                <a:cubicBezTo>
                  <a:pt x="1028989" y="51834"/>
                  <a:pt x="1116914" y="60607"/>
                  <a:pt x="940777" y="48864"/>
                </a:cubicBezTo>
                <a:cubicBezTo>
                  <a:pt x="882162" y="37141"/>
                  <a:pt x="824246" y="21109"/>
                  <a:pt x="764931" y="13695"/>
                </a:cubicBezTo>
                <a:cubicBezTo>
                  <a:pt x="690480" y="4389"/>
                  <a:pt x="711302" y="-11804"/>
                  <a:pt x="685800" y="1369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466D47-46E5-4583-85D6-607AC953A7E5}"/>
              </a:ext>
            </a:extLst>
          </p:cNvPr>
          <p:cNvSpPr txBox="1"/>
          <p:nvPr/>
        </p:nvSpPr>
        <p:spPr>
          <a:xfrm>
            <a:off x="5856167" y="3455909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Persistent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B89BFB-5C61-48E4-BC99-43F9273CD719}"/>
              </a:ext>
            </a:extLst>
          </p:cNvPr>
          <p:cNvCxnSpPr>
            <a:cxnSpLocks/>
            <a:endCxn id="51" idx="10"/>
          </p:cNvCxnSpPr>
          <p:nvPr/>
        </p:nvCxnSpPr>
        <p:spPr>
          <a:xfrm flipV="1">
            <a:off x="3589672" y="3504242"/>
            <a:ext cx="2055480" cy="64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A38C32-E68C-49EE-9B5D-DC4C6136CE63}"/>
              </a:ext>
            </a:extLst>
          </p:cNvPr>
          <p:cNvSpPr txBox="1"/>
          <p:nvPr/>
        </p:nvSpPr>
        <p:spPr>
          <a:xfrm>
            <a:off x="4116249" y="3536741"/>
            <a:ext cx="1001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remove();</a:t>
            </a:r>
            <a:endParaRPr lang="en-US" sz="16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349A03-B145-41F8-88BA-691A386C1562}"/>
              </a:ext>
            </a:extLst>
          </p:cNvPr>
          <p:cNvCxnSpPr>
            <a:cxnSpLocks/>
            <a:stCxn id="4" idx="5"/>
            <a:endCxn id="38" idx="5"/>
          </p:cNvCxnSpPr>
          <p:nvPr/>
        </p:nvCxnSpPr>
        <p:spPr>
          <a:xfrm>
            <a:off x="1209141" y="2851869"/>
            <a:ext cx="1018905" cy="4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5A01310-1B3D-433B-8CB0-D6052749616F}"/>
              </a:ext>
            </a:extLst>
          </p:cNvPr>
          <p:cNvSpPr txBox="1"/>
          <p:nvPr/>
        </p:nvSpPr>
        <p:spPr>
          <a:xfrm rot="17727156">
            <a:off x="1170463" y="2966465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get();</a:t>
            </a:r>
          </a:p>
          <a:p>
            <a:r>
              <a:rPr lang="en-IN" sz="1600" dirty="0"/>
              <a:t>find();</a:t>
            </a:r>
            <a:endParaRPr lang="en-US" sz="16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9F07DA-7B33-49E3-A853-3CCF78493C07}"/>
              </a:ext>
            </a:extLst>
          </p:cNvPr>
          <p:cNvCxnSpPr/>
          <p:nvPr/>
        </p:nvCxnSpPr>
        <p:spPr>
          <a:xfrm flipV="1">
            <a:off x="4484077" y="1272411"/>
            <a:ext cx="1274885" cy="379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4C6512-790F-4E37-8188-5F065AB9F982}"/>
              </a:ext>
            </a:extLst>
          </p:cNvPr>
          <p:cNvCxnSpPr>
            <a:cxnSpLocks/>
            <a:stCxn id="51" idx="32"/>
          </p:cNvCxnSpPr>
          <p:nvPr/>
        </p:nvCxnSpPr>
        <p:spPr>
          <a:xfrm flipH="1" flipV="1">
            <a:off x="6115342" y="1272411"/>
            <a:ext cx="215610" cy="1818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E7745A6-838C-4F37-B6BB-B66E0924F960}"/>
              </a:ext>
            </a:extLst>
          </p:cNvPr>
          <p:cNvSpPr txBox="1"/>
          <p:nvPr/>
        </p:nvSpPr>
        <p:spPr>
          <a:xfrm rot="17394220">
            <a:off x="5237238" y="2086783"/>
            <a:ext cx="84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garbage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114C3B-2CF9-458B-A0D0-2457A9D3C91E}"/>
              </a:ext>
            </a:extLst>
          </p:cNvPr>
          <p:cNvSpPr txBox="1"/>
          <p:nvPr/>
        </p:nvSpPr>
        <p:spPr>
          <a:xfrm rot="15818510">
            <a:off x="6071109" y="2239815"/>
            <a:ext cx="84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garbage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3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79F625A1-3981-4413-ABD1-BCB1E18003B1}"/>
              </a:ext>
            </a:extLst>
          </p:cNvPr>
          <p:cNvSpPr/>
          <p:nvPr/>
        </p:nvSpPr>
        <p:spPr>
          <a:xfrm>
            <a:off x="7686041" y="4602796"/>
            <a:ext cx="513282" cy="522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5F4F9-10A0-4267-BC00-FBFA7F92C769}"/>
              </a:ext>
            </a:extLst>
          </p:cNvPr>
          <p:cNvSpPr txBox="1"/>
          <p:nvPr/>
        </p:nvSpPr>
        <p:spPr>
          <a:xfrm>
            <a:off x="4712677" y="118999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Hibernate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0E419-8E2F-446D-9B22-2B7362890284}"/>
              </a:ext>
            </a:extLst>
          </p:cNvPr>
          <p:cNvSpPr txBox="1"/>
          <p:nvPr/>
        </p:nvSpPr>
        <p:spPr>
          <a:xfrm>
            <a:off x="1037492" y="958362"/>
            <a:ext cx="29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 (Java, C#, Python)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D90B-5DAC-4274-98A1-B81820AA5871}"/>
              </a:ext>
            </a:extLst>
          </p:cNvPr>
          <p:cNvSpPr txBox="1"/>
          <p:nvPr/>
        </p:nvSpPr>
        <p:spPr>
          <a:xfrm>
            <a:off x="597878" y="1327694"/>
            <a:ext cx="4453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(Variable, Objects) Variable is transient type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E74B5-52D7-4F60-AE35-48F357945990}"/>
              </a:ext>
            </a:extLst>
          </p:cNvPr>
          <p:cNvSpPr txBox="1"/>
          <p:nvPr/>
        </p:nvSpPr>
        <p:spPr>
          <a:xfrm>
            <a:off x="7546731" y="958362"/>
            <a:ext cx="30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Persistence (RDBMS Database)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E8ED5-8F5B-4040-8F3A-2103AF393B2D}"/>
              </a:ext>
            </a:extLst>
          </p:cNvPr>
          <p:cNvSpPr txBox="1"/>
          <p:nvPr/>
        </p:nvSpPr>
        <p:spPr>
          <a:xfrm>
            <a:off x="6511383" y="1327694"/>
            <a:ext cx="5025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MySQL, Oracle, SQL Server (</a:t>
            </a:r>
            <a:r>
              <a:rPr lang="en-US" sz="1600" dirty="0" err="1"/>
              <a:t>Postgress</a:t>
            </a:r>
            <a:r>
              <a:rPr lang="en-US" sz="1600" dirty="0"/>
              <a:t>) NoSQL (Mongo DB)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9C016-12F9-4E22-A682-1139B9613B1D}"/>
              </a:ext>
            </a:extLst>
          </p:cNvPr>
          <p:cNvSpPr txBox="1"/>
          <p:nvPr/>
        </p:nvSpPr>
        <p:spPr>
          <a:xfrm>
            <a:off x="852761" y="1885406"/>
            <a:ext cx="14285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Student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rollno</a:t>
            </a:r>
            <a:r>
              <a:rPr lang="en-US" sz="1600" dirty="0"/>
              <a:t>;</a:t>
            </a:r>
          </a:p>
          <a:p>
            <a:r>
              <a:rPr lang="en-US" sz="1600" dirty="0"/>
              <a:t>    String name;</a:t>
            </a:r>
          </a:p>
          <a:p>
            <a:r>
              <a:rPr lang="en-US" sz="1600" dirty="0"/>
              <a:t>    int marks;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4D018-FA18-47F8-AAAA-959CF42F3456}"/>
              </a:ext>
            </a:extLst>
          </p:cNvPr>
          <p:cNvCxnSpPr>
            <a:cxnSpLocks/>
          </p:cNvCxnSpPr>
          <p:nvPr/>
        </p:nvCxnSpPr>
        <p:spPr>
          <a:xfrm>
            <a:off x="2628899" y="2233246"/>
            <a:ext cx="1" cy="1717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905DAE-B583-407B-B352-80D62C68765A}"/>
              </a:ext>
            </a:extLst>
          </p:cNvPr>
          <p:cNvSpPr txBox="1"/>
          <p:nvPr/>
        </p:nvSpPr>
        <p:spPr>
          <a:xfrm>
            <a:off x="2879637" y="2233246"/>
            <a:ext cx="2043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Temporary (transient) </a:t>
            </a:r>
          </a:p>
          <a:p>
            <a:r>
              <a:rPr lang="en-US" sz="1600" dirty="0"/>
              <a:t>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3DEF32-B2FB-4080-A3FA-DB772C8760BE}"/>
              </a:ext>
            </a:extLst>
          </p:cNvPr>
          <p:cNvSpPr/>
          <p:nvPr/>
        </p:nvSpPr>
        <p:spPr>
          <a:xfrm>
            <a:off x="3727938" y="1608992"/>
            <a:ext cx="3852308" cy="1063870"/>
          </a:xfrm>
          <a:custGeom>
            <a:avLst/>
            <a:gdLst>
              <a:gd name="connsiteX0" fmla="*/ 0 w 3852308"/>
              <a:gd name="connsiteY0" fmla="*/ 0 h 1063870"/>
              <a:gd name="connsiteX1" fmla="*/ 26377 w 3852308"/>
              <a:gd name="connsiteY1" fmla="*/ 61546 h 1063870"/>
              <a:gd name="connsiteX2" fmla="*/ 52754 w 3852308"/>
              <a:gd name="connsiteY2" fmla="*/ 105508 h 1063870"/>
              <a:gd name="connsiteX3" fmla="*/ 61547 w 3852308"/>
              <a:gd name="connsiteY3" fmla="*/ 158262 h 1063870"/>
              <a:gd name="connsiteX4" fmla="*/ 96716 w 3852308"/>
              <a:gd name="connsiteY4" fmla="*/ 219808 h 1063870"/>
              <a:gd name="connsiteX5" fmla="*/ 123093 w 3852308"/>
              <a:gd name="connsiteY5" fmla="*/ 298939 h 1063870"/>
              <a:gd name="connsiteX6" fmla="*/ 158262 w 3852308"/>
              <a:gd name="connsiteY6" fmla="*/ 360485 h 1063870"/>
              <a:gd name="connsiteX7" fmla="*/ 193431 w 3852308"/>
              <a:gd name="connsiteY7" fmla="*/ 430823 h 1063870"/>
              <a:gd name="connsiteX8" fmla="*/ 228600 w 3852308"/>
              <a:gd name="connsiteY8" fmla="*/ 483577 h 1063870"/>
              <a:gd name="connsiteX9" fmla="*/ 254977 w 3852308"/>
              <a:gd name="connsiteY9" fmla="*/ 509954 h 1063870"/>
              <a:gd name="connsiteX10" fmla="*/ 298939 w 3852308"/>
              <a:gd name="connsiteY10" fmla="*/ 597877 h 1063870"/>
              <a:gd name="connsiteX11" fmla="*/ 351693 w 3852308"/>
              <a:gd name="connsiteY11" fmla="*/ 650631 h 1063870"/>
              <a:gd name="connsiteX12" fmla="*/ 378070 w 3852308"/>
              <a:gd name="connsiteY12" fmla="*/ 694593 h 1063870"/>
              <a:gd name="connsiteX13" fmla="*/ 439616 w 3852308"/>
              <a:gd name="connsiteY13" fmla="*/ 747346 h 1063870"/>
              <a:gd name="connsiteX14" fmla="*/ 536331 w 3852308"/>
              <a:gd name="connsiteY14" fmla="*/ 844062 h 1063870"/>
              <a:gd name="connsiteX15" fmla="*/ 624254 w 3852308"/>
              <a:gd name="connsiteY15" fmla="*/ 888023 h 1063870"/>
              <a:gd name="connsiteX16" fmla="*/ 703385 w 3852308"/>
              <a:gd name="connsiteY16" fmla="*/ 923193 h 1063870"/>
              <a:gd name="connsiteX17" fmla="*/ 729762 w 3852308"/>
              <a:gd name="connsiteY17" fmla="*/ 940777 h 1063870"/>
              <a:gd name="connsiteX18" fmla="*/ 923193 w 3852308"/>
              <a:gd name="connsiteY18" fmla="*/ 1002323 h 1063870"/>
              <a:gd name="connsiteX19" fmla="*/ 1301262 w 3852308"/>
              <a:gd name="connsiteY19" fmla="*/ 1063870 h 1063870"/>
              <a:gd name="connsiteX20" fmla="*/ 1987062 w 3852308"/>
              <a:gd name="connsiteY20" fmla="*/ 1046285 h 1063870"/>
              <a:gd name="connsiteX21" fmla="*/ 2066193 w 3852308"/>
              <a:gd name="connsiteY21" fmla="*/ 1028700 h 1063870"/>
              <a:gd name="connsiteX22" fmla="*/ 2101362 w 3852308"/>
              <a:gd name="connsiteY22" fmla="*/ 1019908 h 1063870"/>
              <a:gd name="connsiteX23" fmla="*/ 2180493 w 3852308"/>
              <a:gd name="connsiteY23" fmla="*/ 1002323 h 1063870"/>
              <a:gd name="connsiteX24" fmla="*/ 2356339 w 3852308"/>
              <a:gd name="connsiteY24" fmla="*/ 949570 h 1063870"/>
              <a:gd name="connsiteX25" fmla="*/ 2532185 w 3852308"/>
              <a:gd name="connsiteY25" fmla="*/ 914400 h 1063870"/>
              <a:gd name="connsiteX26" fmla="*/ 2708031 w 3852308"/>
              <a:gd name="connsiteY26" fmla="*/ 870439 h 1063870"/>
              <a:gd name="connsiteX27" fmla="*/ 2848708 w 3852308"/>
              <a:gd name="connsiteY27" fmla="*/ 808893 h 1063870"/>
              <a:gd name="connsiteX28" fmla="*/ 3094893 w 3852308"/>
              <a:gd name="connsiteY28" fmla="*/ 720970 h 1063870"/>
              <a:gd name="connsiteX29" fmla="*/ 3261947 w 3852308"/>
              <a:gd name="connsiteY29" fmla="*/ 624254 h 1063870"/>
              <a:gd name="connsiteX30" fmla="*/ 3437793 w 3852308"/>
              <a:gd name="connsiteY30" fmla="*/ 527539 h 1063870"/>
              <a:gd name="connsiteX31" fmla="*/ 3569677 w 3852308"/>
              <a:gd name="connsiteY31" fmla="*/ 430823 h 1063870"/>
              <a:gd name="connsiteX32" fmla="*/ 3710354 w 3852308"/>
              <a:gd name="connsiteY32" fmla="*/ 272562 h 1063870"/>
              <a:gd name="connsiteX33" fmla="*/ 3745524 w 3852308"/>
              <a:gd name="connsiteY33" fmla="*/ 228600 h 1063870"/>
              <a:gd name="connsiteX34" fmla="*/ 3771900 w 3852308"/>
              <a:gd name="connsiteY34" fmla="*/ 184639 h 1063870"/>
              <a:gd name="connsiteX35" fmla="*/ 3789485 w 3852308"/>
              <a:gd name="connsiteY35" fmla="*/ 158262 h 1063870"/>
              <a:gd name="connsiteX36" fmla="*/ 3815862 w 3852308"/>
              <a:gd name="connsiteY36" fmla="*/ 114300 h 1063870"/>
              <a:gd name="connsiteX37" fmla="*/ 3851031 w 3852308"/>
              <a:gd name="connsiteY37" fmla="*/ 43962 h 1063870"/>
              <a:gd name="connsiteX38" fmla="*/ 3851031 w 3852308"/>
              <a:gd name="connsiteY38" fmla="*/ 0 h 106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52308" h="1063870">
                <a:moveTo>
                  <a:pt x="0" y="0"/>
                </a:moveTo>
                <a:cubicBezTo>
                  <a:pt x="8792" y="20515"/>
                  <a:pt x="16395" y="41582"/>
                  <a:pt x="26377" y="61546"/>
                </a:cubicBezTo>
                <a:cubicBezTo>
                  <a:pt x="34020" y="76831"/>
                  <a:pt x="46914" y="89448"/>
                  <a:pt x="52754" y="105508"/>
                </a:cubicBezTo>
                <a:cubicBezTo>
                  <a:pt x="58846" y="122262"/>
                  <a:pt x="55147" y="141623"/>
                  <a:pt x="61547" y="158262"/>
                </a:cubicBezTo>
                <a:cubicBezTo>
                  <a:pt x="70029" y="180316"/>
                  <a:pt x="87245" y="198161"/>
                  <a:pt x="96716" y="219808"/>
                </a:cubicBezTo>
                <a:cubicBezTo>
                  <a:pt x="107860" y="245281"/>
                  <a:pt x="111949" y="273466"/>
                  <a:pt x="123093" y="298939"/>
                </a:cubicBezTo>
                <a:cubicBezTo>
                  <a:pt x="132564" y="320586"/>
                  <a:pt x="147143" y="339636"/>
                  <a:pt x="158262" y="360485"/>
                </a:cubicBezTo>
                <a:cubicBezTo>
                  <a:pt x="170598" y="383615"/>
                  <a:pt x="180426" y="408063"/>
                  <a:pt x="193431" y="430823"/>
                </a:cubicBezTo>
                <a:cubicBezTo>
                  <a:pt x="203916" y="449173"/>
                  <a:pt x="215625" y="466895"/>
                  <a:pt x="228600" y="483577"/>
                </a:cubicBezTo>
                <a:cubicBezTo>
                  <a:pt x="236234" y="493392"/>
                  <a:pt x="248460" y="499364"/>
                  <a:pt x="254977" y="509954"/>
                </a:cubicBezTo>
                <a:cubicBezTo>
                  <a:pt x="272150" y="537860"/>
                  <a:pt x="275769" y="574707"/>
                  <a:pt x="298939" y="597877"/>
                </a:cubicBezTo>
                <a:cubicBezTo>
                  <a:pt x="316524" y="615462"/>
                  <a:pt x="335945" y="631384"/>
                  <a:pt x="351693" y="650631"/>
                </a:cubicBezTo>
                <a:cubicBezTo>
                  <a:pt x="362515" y="663857"/>
                  <a:pt x="367816" y="680922"/>
                  <a:pt x="378070" y="694593"/>
                </a:cubicBezTo>
                <a:cubicBezTo>
                  <a:pt x="401741" y="726155"/>
                  <a:pt x="409899" y="719610"/>
                  <a:pt x="439616" y="747346"/>
                </a:cubicBezTo>
                <a:cubicBezTo>
                  <a:pt x="472946" y="778454"/>
                  <a:pt x="495552" y="823673"/>
                  <a:pt x="536331" y="844062"/>
                </a:cubicBezTo>
                <a:cubicBezTo>
                  <a:pt x="565639" y="858716"/>
                  <a:pt x="594641" y="873996"/>
                  <a:pt x="624254" y="888023"/>
                </a:cubicBezTo>
                <a:cubicBezTo>
                  <a:pt x="650340" y="900380"/>
                  <a:pt x="677567" y="910284"/>
                  <a:pt x="703385" y="923193"/>
                </a:cubicBezTo>
                <a:cubicBezTo>
                  <a:pt x="712836" y="927919"/>
                  <a:pt x="719820" y="937198"/>
                  <a:pt x="729762" y="940777"/>
                </a:cubicBezTo>
                <a:cubicBezTo>
                  <a:pt x="793425" y="963695"/>
                  <a:pt x="857884" y="984635"/>
                  <a:pt x="923193" y="1002323"/>
                </a:cubicBezTo>
                <a:cubicBezTo>
                  <a:pt x="1148035" y="1063218"/>
                  <a:pt x="1107160" y="1052451"/>
                  <a:pt x="1301262" y="1063870"/>
                </a:cubicBezTo>
                <a:cubicBezTo>
                  <a:pt x="1529862" y="1058008"/>
                  <a:pt x="1758628" y="1056788"/>
                  <a:pt x="1987062" y="1046285"/>
                </a:cubicBezTo>
                <a:cubicBezTo>
                  <a:pt x="2014054" y="1045044"/>
                  <a:pt x="2039865" y="1034776"/>
                  <a:pt x="2066193" y="1028700"/>
                </a:cubicBezTo>
                <a:cubicBezTo>
                  <a:pt x="2077967" y="1025983"/>
                  <a:pt x="2089588" y="1022625"/>
                  <a:pt x="2101362" y="1019908"/>
                </a:cubicBezTo>
                <a:cubicBezTo>
                  <a:pt x="2127690" y="1013832"/>
                  <a:pt x="2154445" y="1009508"/>
                  <a:pt x="2180493" y="1002323"/>
                </a:cubicBezTo>
                <a:cubicBezTo>
                  <a:pt x="2239486" y="986049"/>
                  <a:pt x="2295758" y="958225"/>
                  <a:pt x="2356339" y="949570"/>
                </a:cubicBezTo>
                <a:cubicBezTo>
                  <a:pt x="2481027" y="931756"/>
                  <a:pt x="2351592" y="952023"/>
                  <a:pt x="2532185" y="914400"/>
                </a:cubicBezTo>
                <a:cubicBezTo>
                  <a:pt x="2628243" y="894388"/>
                  <a:pt x="2621584" y="905018"/>
                  <a:pt x="2708031" y="870439"/>
                </a:cubicBezTo>
                <a:cubicBezTo>
                  <a:pt x="2755554" y="851430"/>
                  <a:pt x="2799788" y="823946"/>
                  <a:pt x="2848708" y="808893"/>
                </a:cubicBezTo>
                <a:cubicBezTo>
                  <a:pt x="2934313" y="782553"/>
                  <a:pt x="3013832" y="761501"/>
                  <a:pt x="3094893" y="720970"/>
                </a:cubicBezTo>
                <a:cubicBezTo>
                  <a:pt x="3152444" y="692195"/>
                  <a:pt x="3204396" y="653030"/>
                  <a:pt x="3261947" y="624254"/>
                </a:cubicBezTo>
                <a:cubicBezTo>
                  <a:pt x="3338927" y="585764"/>
                  <a:pt x="3371559" y="573615"/>
                  <a:pt x="3437793" y="527539"/>
                </a:cubicBezTo>
                <a:cubicBezTo>
                  <a:pt x="3482545" y="496407"/>
                  <a:pt x="3531128" y="469371"/>
                  <a:pt x="3569677" y="430823"/>
                </a:cubicBezTo>
                <a:cubicBezTo>
                  <a:pt x="3651044" y="349458"/>
                  <a:pt x="3613431" y="390255"/>
                  <a:pt x="3710354" y="272562"/>
                </a:cubicBezTo>
                <a:cubicBezTo>
                  <a:pt x="3722284" y="258076"/>
                  <a:pt x="3735869" y="244692"/>
                  <a:pt x="3745524" y="228600"/>
                </a:cubicBezTo>
                <a:cubicBezTo>
                  <a:pt x="3754316" y="213946"/>
                  <a:pt x="3762843" y="199130"/>
                  <a:pt x="3771900" y="184639"/>
                </a:cubicBezTo>
                <a:cubicBezTo>
                  <a:pt x="3777501" y="175678"/>
                  <a:pt x="3783884" y="167223"/>
                  <a:pt x="3789485" y="158262"/>
                </a:cubicBezTo>
                <a:cubicBezTo>
                  <a:pt x="3798542" y="143770"/>
                  <a:pt x="3806805" y="128792"/>
                  <a:pt x="3815862" y="114300"/>
                </a:cubicBezTo>
                <a:cubicBezTo>
                  <a:pt x="3832388" y="87859"/>
                  <a:pt x="3844180" y="78217"/>
                  <a:pt x="3851031" y="43962"/>
                </a:cubicBezTo>
                <a:cubicBezTo>
                  <a:pt x="3853905" y="29593"/>
                  <a:pt x="3851031" y="14654"/>
                  <a:pt x="3851031" y="0"/>
                </a:cubicBezTo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9CCB35-1799-4E99-A356-50AAFC881A0C}"/>
              </a:ext>
            </a:extLst>
          </p:cNvPr>
          <p:cNvSpPr/>
          <p:nvPr/>
        </p:nvSpPr>
        <p:spPr>
          <a:xfrm>
            <a:off x="7338416" y="1582615"/>
            <a:ext cx="347625" cy="223204"/>
          </a:xfrm>
          <a:custGeom>
            <a:avLst/>
            <a:gdLst>
              <a:gd name="connsiteX0" fmla="*/ 82292 w 347625"/>
              <a:gd name="connsiteY0" fmla="*/ 96716 h 223204"/>
              <a:gd name="connsiteX1" fmla="*/ 126253 w 347625"/>
              <a:gd name="connsiteY1" fmla="*/ 70339 h 223204"/>
              <a:gd name="connsiteX2" fmla="*/ 179007 w 347625"/>
              <a:gd name="connsiteY2" fmla="*/ 52754 h 223204"/>
              <a:gd name="connsiteX3" fmla="*/ 240553 w 347625"/>
              <a:gd name="connsiteY3" fmla="*/ 35170 h 223204"/>
              <a:gd name="connsiteX4" fmla="*/ 266930 w 347625"/>
              <a:gd name="connsiteY4" fmla="*/ 70339 h 223204"/>
              <a:gd name="connsiteX5" fmla="*/ 302099 w 347625"/>
              <a:gd name="connsiteY5" fmla="*/ 149470 h 223204"/>
              <a:gd name="connsiteX6" fmla="*/ 310892 w 347625"/>
              <a:gd name="connsiteY6" fmla="*/ 184639 h 223204"/>
              <a:gd name="connsiteX7" fmla="*/ 337269 w 347625"/>
              <a:gd name="connsiteY7" fmla="*/ 219808 h 223204"/>
              <a:gd name="connsiteX8" fmla="*/ 310892 w 347625"/>
              <a:gd name="connsiteY8" fmla="*/ 158262 h 223204"/>
              <a:gd name="connsiteX9" fmla="*/ 284515 w 347625"/>
              <a:gd name="connsiteY9" fmla="*/ 35170 h 223204"/>
              <a:gd name="connsiteX10" fmla="*/ 258138 w 347625"/>
              <a:gd name="connsiteY10" fmla="*/ 17585 h 223204"/>
              <a:gd name="connsiteX11" fmla="*/ 47122 w 347625"/>
              <a:gd name="connsiteY11" fmla="*/ 131885 h 223204"/>
              <a:gd name="connsiteX12" fmla="*/ 3161 w 347625"/>
              <a:gd name="connsiteY12" fmla="*/ 158262 h 223204"/>
              <a:gd name="connsiteX13" fmla="*/ 29538 w 347625"/>
              <a:gd name="connsiteY13" fmla="*/ 131885 h 223204"/>
              <a:gd name="connsiteX14" fmla="*/ 99876 w 347625"/>
              <a:gd name="connsiteY14" fmla="*/ 114300 h 223204"/>
              <a:gd name="connsiteX15" fmla="*/ 187799 w 347625"/>
              <a:gd name="connsiteY15" fmla="*/ 70339 h 223204"/>
              <a:gd name="connsiteX16" fmla="*/ 231761 w 347625"/>
              <a:gd name="connsiteY16" fmla="*/ 43962 h 223204"/>
              <a:gd name="connsiteX17" fmla="*/ 266930 w 347625"/>
              <a:gd name="connsiteY17" fmla="*/ 35170 h 223204"/>
              <a:gd name="connsiteX18" fmla="*/ 302099 w 347625"/>
              <a:gd name="connsiteY18" fmla="*/ 105508 h 223204"/>
              <a:gd name="connsiteX19" fmla="*/ 328476 w 347625"/>
              <a:gd name="connsiteY19" fmla="*/ 140677 h 223204"/>
              <a:gd name="connsiteX20" fmla="*/ 337269 w 347625"/>
              <a:gd name="connsiteY20" fmla="*/ 167054 h 223204"/>
              <a:gd name="connsiteX21" fmla="*/ 346061 w 347625"/>
              <a:gd name="connsiteY21" fmla="*/ 211016 h 223204"/>
              <a:gd name="connsiteX22" fmla="*/ 319684 w 347625"/>
              <a:gd name="connsiteY22" fmla="*/ 123093 h 223204"/>
              <a:gd name="connsiteX23" fmla="*/ 266930 w 347625"/>
              <a:gd name="connsiteY23" fmla="*/ 35170 h 223204"/>
              <a:gd name="connsiteX24" fmla="*/ 249346 w 347625"/>
              <a:gd name="connsiteY24" fmla="*/ 0 h 223204"/>
              <a:gd name="connsiteX25" fmla="*/ 152630 w 347625"/>
              <a:gd name="connsiteY25" fmla="*/ 43962 h 223204"/>
              <a:gd name="connsiteX26" fmla="*/ 117461 w 347625"/>
              <a:gd name="connsiteY26" fmla="*/ 79131 h 223204"/>
              <a:gd name="connsiteX27" fmla="*/ 55915 w 347625"/>
              <a:gd name="connsiteY27" fmla="*/ 105508 h 223204"/>
              <a:gd name="connsiteX28" fmla="*/ 82292 w 347625"/>
              <a:gd name="connsiteY28" fmla="*/ 96716 h 22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7625" h="223204">
                <a:moveTo>
                  <a:pt x="82292" y="96716"/>
                </a:moveTo>
                <a:cubicBezTo>
                  <a:pt x="94015" y="90855"/>
                  <a:pt x="110696" y="77411"/>
                  <a:pt x="126253" y="70339"/>
                </a:cubicBezTo>
                <a:cubicBezTo>
                  <a:pt x="143127" y="62669"/>
                  <a:pt x="161422" y="58616"/>
                  <a:pt x="179007" y="52754"/>
                </a:cubicBezTo>
                <a:cubicBezTo>
                  <a:pt x="216842" y="40142"/>
                  <a:pt x="196400" y="46208"/>
                  <a:pt x="240553" y="35170"/>
                </a:cubicBezTo>
                <a:cubicBezTo>
                  <a:pt x="249345" y="46893"/>
                  <a:pt x="259391" y="57773"/>
                  <a:pt x="266930" y="70339"/>
                </a:cubicBezTo>
                <a:cubicBezTo>
                  <a:pt x="283222" y="97492"/>
                  <a:pt x="293798" y="120418"/>
                  <a:pt x="302099" y="149470"/>
                </a:cubicBezTo>
                <a:cubicBezTo>
                  <a:pt x="305419" y="161089"/>
                  <a:pt x="305488" y="173831"/>
                  <a:pt x="310892" y="184639"/>
                </a:cubicBezTo>
                <a:cubicBezTo>
                  <a:pt x="317446" y="197746"/>
                  <a:pt x="337269" y="234462"/>
                  <a:pt x="337269" y="219808"/>
                </a:cubicBezTo>
                <a:cubicBezTo>
                  <a:pt x="337269" y="197488"/>
                  <a:pt x="319684" y="178777"/>
                  <a:pt x="310892" y="158262"/>
                </a:cubicBezTo>
                <a:cubicBezTo>
                  <a:pt x="308227" y="142273"/>
                  <a:pt x="292729" y="40646"/>
                  <a:pt x="284515" y="35170"/>
                </a:cubicBezTo>
                <a:lnTo>
                  <a:pt x="258138" y="17585"/>
                </a:lnTo>
                <a:cubicBezTo>
                  <a:pt x="187799" y="55685"/>
                  <a:pt x="115717" y="90728"/>
                  <a:pt x="47122" y="131885"/>
                </a:cubicBezTo>
                <a:cubicBezTo>
                  <a:pt x="32468" y="140677"/>
                  <a:pt x="20250" y="158262"/>
                  <a:pt x="3161" y="158262"/>
                </a:cubicBezTo>
                <a:cubicBezTo>
                  <a:pt x="-9273" y="158262"/>
                  <a:pt x="18218" y="137030"/>
                  <a:pt x="29538" y="131885"/>
                </a:cubicBezTo>
                <a:cubicBezTo>
                  <a:pt x="51539" y="121884"/>
                  <a:pt x="77352" y="123059"/>
                  <a:pt x="99876" y="114300"/>
                </a:cubicBezTo>
                <a:cubicBezTo>
                  <a:pt x="130415" y="102424"/>
                  <a:pt x="159702" y="87197"/>
                  <a:pt x="187799" y="70339"/>
                </a:cubicBezTo>
                <a:cubicBezTo>
                  <a:pt x="202453" y="61547"/>
                  <a:pt x="216145" y="50903"/>
                  <a:pt x="231761" y="43962"/>
                </a:cubicBezTo>
                <a:cubicBezTo>
                  <a:pt x="242803" y="39054"/>
                  <a:pt x="255207" y="38101"/>
                  <a:pt x="266930" y="35170"/>
                </a:cubicBezTo>
                <a:cubicBezTo>
                  <a:pt x="278653" y="58616"/>
                  <a:pt x="288891" y="82865"/>
                  <a:pt x="302099" y="105508"/>
                </a:cubicBezTo>
                <a:cubicBezTo>
                  <a:pt x="309483" y="118166"/>
                  <a:pt x="321206" y="127954"/>
                  <a:pt x="328476" y="140677"/>
                </a:cubicBezTo>
                <a:cubicBezTo>
                  <a:pt x="333074" y="148724"/>
                  <a:pt x="335021" y="158063"/>
                  <a:pt x="337269" y="167054"/>
                </a:cubicBezTo>
                <a:cubicBezTo>
                  <a:pt x="340894" y="181552"/>
                  <a:pt x="351611" y="224891"/>
                  <a:pt x="346061" y="211016"/>
                </a:cubicBezTo>
                <a:cubicBezTo>
                  <a:pt x="334697" y="182607"/>
                  <a:pt x="332240" y="150996"/>
                  <a:pt x="319684" y="123093"/>
                </a:cubicBezTo>
                <a:cubicBezTo>
                  <a:pt x="305658" y="91925"/>
                  <a:pt x="282214" y="65740"/>
                  <a:pt x="266930" y="35170"/>
                </a:cubicBezTo>
                <a:lnTo>
                  <a:pt x="249346" y="0"/>
                </a:lnTo>
                <a:cubicBezTo>
                  <a:pt x="217107" y="14654"/>
                  <a:pt x="182996" y="25742"/>
                  <a:pt x="152630" y="43962"/>
                </a:cubicBezTo>
                <a:cubicBezTo>
                  <a:pt x="138414" y="52492"/>
                  <a:pt x="131448" y="70230"/>
                  <a:pt x="117461" y="79131"/>
                </a:cubicBezTo>
                <a:cubicBezTo>
                  <a:pt x="98630" y="91114"/>
                  <a:pt x="76311" y="96443"/>
                  <a:pt x="55915" y="105508"/>
                </a:cubicBezTo>
                <a:cubicBezTo>
                  <a:pt x="49926" y="108170"/>
                  <a:pt x="70569" y="102577"/>
                  <a:pt x="82292" y="967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53D8FA-A8DA-414D-9A1F-016C24D00977}"/>
              </a:ext>
            </a:extLst>
          </p:cNvPr>
          <p:cNvSpPr/>
          <p:nvPr/>
        </p:nvSpPr>
        <p:spPr>
          <a:xfrm>
            <a:off x="3546698" y="1561314"/>
            <a:ext cx="347625" cy="223204"/>
          </a:xfrm>
          <a:custGeom>
            <a:avLst/>
            <a:gdLst>
              <a:gd name="connsiteX0" fmla="*/ 82292 w 347625"/>
              <a:gd name="connsiteY0" fmla="*/ 96716 h 223204"/>
              <a:gd name="connsiteX1" fmla="*/ 126253 w 347625"/>
              <a:gd name="connsiteY1" fmla="*/ 70339 h 223204"/>
              <a:gd name="connsiteX2" fmla="*/ 179007 w 347625"/>
              <a:gd name="connsiteY2" fmla="*/ 52754 h 223204"/>
              <a:gd name="connsiteX3" fmla="*/ 240553 w 347625"/>
              <a:gd name="connsiteY3" fmla="*/ 35170 h 223204"/>
              <a:gd name="connsiteX4" fmla="*/ 266930 w 347625"/>
              <a:gd name="connsiteY4" fmla="*/ 70339 h 223204"/>
              <a:gd name="connsiteX5" fmla="*/ 302099 w 347625"/>
              <a:gd name="connsiteY5" fmla="*/ 149470 h 223204"/>
              <a:gd name="connsiteX6" fmla="*/ 310892 w 347625"/>
              <a:gd name="connsiteY6" fmla="*/ 184639 h 223204"/>
              <a:gd name="connsiteX7" fmla="*/ 337269 w 347625"/>
              <a:gd name="connsiteY7" fmla="*/ 219808 h 223204"/>
              <a:gd name="connsiteX8" fmla="*/ 310892 w 347625"/>
              <a:gd name="connsiteY8" fmla="*/ 158262 h 223204"/>
              <a:gd name="connsiteX9" fmla="*/ 284515 w 347625"/>
              <a:gd name="connsiteY9" fmla="*/ 35170 h 223204"/>
              <a:gd name="connsiteX10" fmla="*/ 258138 w 347625"/>
              <a:gd name="connsiteY10" fmla="*/ 17585 h 223204"/>
              <a:gd name="connsiteX11" fmla="*/ 47122 w 347625"/>
              <a:gd name="connsiteY11" fmla="*/ 131885 h 223204"/>
              <a:gd name="connsiteX12" fmla="*/ 3161 w 347625"/>
              <a:gd name="connsiteY12" fmla="*/ 158262 h 223204"/>
              <a:gd name="connsiteX13" fmla="*/ 29538 w 347625"/>
              <a:gd name="connsiteY13" fmla="*/ 131885 h 223204"/>
              <a:gd name="connsiteX14" fmla="*/ 99876 w 347625"/>
              <a:gd name="connsiteY14" fmla="*/ 114300 h 223204"/>
              <a:gd name="connsiteX15" fmla="*/ 187799 w 347625"/>
              <a:gd name="connsiteY15" fmla="*/ 70339 h 223204"/>
              <a:gd name="connsiteX16" fmla="*/ 231761 w 347625"/>
              <a:gd name="connsiteY16" fmla="*/ 43962 h 223204"/>
              <a:gd name="connsiteX17" fmla="*/ 266930 w 347625"/>
              <a:gd name="connsiteY17" fmla="*/ 35170 h 223204"/>
              <a:gd name="connsiteX18" fmla="*/ 302099 w 347625"/>
              <a:gd name="connsiteY18" fmla="*/ 105508 h 223204"/>
              <a:gd name="connsiteX19" fmla="*/ 328476 w 347625"/>
              <a:gd name="connsiteY19" fmla="*/ 140677 h 223204"/>
              <a:gd name="connsiteX20" fmla="*/ 337269 w 347625"/>
              <a:gd name="connsiteY20" fmla="*/ 167054 h 223204"/>
              <a:gd name="connsiteX21" fmla="*/ 346061 w 347625"/>
              <a:gd name="connsiteY21" fmla="*/ 211016 h 223204"/>
              <a:gd name="connsiteX22" fmla="*/ 319684 w 347625"/>
              <a:gd name="connsiteY22" fmla="*/ 123093 h 223204"/>
              <a:gd name="connsiteX23" fmla="*/ 266930 w 347625"/>
              <a:gd name="connsiteY23" fmla="*/ 35170 h 223204"/>
              <a:gd name="connsiteX24" fmla="*/ 249346 w 347625"/>
              <a:gd name="connsiteY24" fmla="*/ 0 h 223204"/>
              <a:gd name="connsiteX25" fmla="*/ 152630 w 347625"/>
              <a:gd name="connsiteY25" fmla="*/ 43962 h 223204"/>
              <a:gd name="connsiteX26" fmla="*/ 117461 w 347625"/>
              <a:gd name="connsiteY26" fmla="*/ 79131 h 223204"/>
              <a:gd name="connsiteX27" fmla="*/ 55915 w 347625"/>
              <a:gd name="connsiteY27" fmla="*/ 105508 h 223204"/>
              <a:gd name="connsiteX28" fmla="*/ 82292 w 347625"/>
              <a:gd name="connsiteY28" fmla="*/ 96716 h 22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7625" h="223204">
                <a:moveTo>
                  <a:pt x="82292" y="96716"/>
                </a:moveTo>
                <a:cubicBezTo>
                  <a:pt x="94015" y="90855"/>
                  <a:pt x="110696" y="77411"/>
                  <a:pt x="126253" y="70339"/>
                </a:cubicBezTo>
                <a:cubicBezTo>
                  <a:pt x="143127" y="62669"/>
                  <a:pt x="161422" y="58616"/>
                  <a:pt x="179007" y="52754"/>
                </a:cubicBezTo>
                <a:cubicBezTo>
                  <a:pt x="216842" y="40142"/>
                  <a:pt x="196400" y="46208"/>
                  <a:pt x="240553" y="35170"/>
                </a:cubicBezTo>
                <a:cubicBezTo>
                  <a:pt x="249345" y="46893"/>
                  <a:pt x="259391" y="57773"/>
                  <a:pt x="266930" y="70339"/>
                </a:cubicBezTo>
                <a:cubicBezTo>
                  <a:pt x="283222" y="97492"/>
                  <a:pt x="293798" y="120418"/>
                  <a:pt x="302099" y="149470"/>
                </a:cubicBezTo>
                <a:cubicBezTo>
                  <a:pt x="305419" y="161089"/>
                  <a:pt x="305488" y="173831"/>
                  <a:pt x="310892" y="184639"/>
                </a:cubicBezTo>
                <a:cubicBezTo>
                  <a:pt x="317446" y="197746"/>
                  <a:pt x="337269" y="234462"/>
                  <a:pt x="337269" y="219808"/>
                </a:cubicBezTo>
                <a:cubicBezTo>
                  <a:pt x="337269" y="197488"/>
                  <a:pt x="319684" y="178777"/>
                  <a:pt x="310892" y="158262"/>
                </a:cubicBezTo>
                <a:cubicBezTo>
                  <a:pt x="308227" y="142273"/>
                  <a:pt x="292729" y="40646"/>
                  <a:pt x="284515" y="35170"/>
                </a:cubicBezTo>
                <a:lnTo>
                  <a:pt x="258138" y="17585"/>
                </a:lnTo>
                <a:cubicBezTo>
                  <a:pt x="187799" y="55685"/>
                  <a:pt x="115717" y="90728"/>
                  <a:pt x="47122" y="131885"/>
                </a:cubicBezTo>
                <a:cubicBezTo>
                  <a:pt x="32468" y="140677"/>
                  <a:pt x="20250" y="158262"/>
                  <a:pt x="3161" y="158262"/>
                </a:cubicBezTo>
                <a:cubicBezTo>
                  <a:pt x="-9273" y="158262"/>
                  <a:pt x="18218" y="137030"/>
                  <a:pt x="29538" y="131885"/>
                </a:cubicBezTo>
                <a:cubicBezTo>
                  <a:pt x="51539" y="121884"/>
                  <a:pt x="77352" y="123059"/>
                  <a:pt x="99876" y="114300"/>
                </a:cubicBezTo>
                <a:cubicBezTo>
                  <a:pt x="130415" y="102424"/>
                  <a:pt x="159702" y="87197"/>
                  <a:pt x="187799" y="70339"/>
                </a:cubicBezTo>
                <a:cubicBezTo>
                  <a:pt x="202453" y="61547"/>
                  <a:pt x="216145" y="50903"/>
                  <a:pt x="231761" y="43962"/>
                </a:cubicBezTo>
                <a:cubicBezTo>
                  <a:pt x="242803" y="39054"/>
                  <a:pt x="255207" y="38101"/>
                  <a:pt x="266930" y="35170"/>
                </a:cubicBezTo>
                <a:cubicBezTo>
                  <a:pt x="278653" y="58616"/>
                  <a:pt x="288891" y="82865"/>
                  <a:pt x="302099" y="105508"/>
                </a:cubicBezTo>
                <a:cubicBezTo>
                  <a:pt x="309483" y="118166"/>
                  <a:pt x="321206" y="127954"/>
                  <a:pt x="328476" y="140677"/>
                </a:cubicBezTo>
                <a:cubicBezTo>
                  <a:pt x="333074" y="148724"/>
                  <a:pt x="335021" y="158063"/>
                  <a:pt x="337269" y="167054"/>
                </a:cubicBezTo>
                <a:cubicBezTo>
                  <a:pt x="340894" y="181552"/>
                  <a:pt x="351611" y="224891"/>
                  <a:pt x="346061" y="211016"/>
                </a:cubicBezTo>
                <a:cubicBezTo>
                  <a:pt x="334697" y="182607"/>
                  <a:pt x="332240" y="150996"/>
                  <a:pt x="319684" y="123093"/>
                </a:cubicBezTo>
                <a:cubicBezTo>
                  <a:pt x="305658" y="91925"/>
                  <a:pt x="282214" y="65740"/>
                  <a:pt x="266930" y="35170"/>
                </a:cubicBezTo>
                <a:lnTo>
                  <a:pt x="249346" y="0"/>
                </a:lnTo>
                <a:cubicBezTo>
                  <a:pt x="217107" y="14654"/>
                  <a:pt x="182996" y="25742"/>
                  <a:pt x="152630" y="43962"/>
                </a:cubicBezTo>
                <a:cubicBezTo>
                  <a:pt x="138414" y="52492"/>
                  <a:pt x="131448" y="70230"/>
                  <a:pt x="117461" y="79131"/>
                </a:cubicBezTo>
                <a:cubicBezTo>
                  <a:pt x="98630" y="91114"/>
                  <a:pt x="76311" y="96443"/>
                  <a:pt x="55915" y="105508"/>
                </a:cubicBezTo>
                <a:cubicBezTo>
                  <a:pt x="49926" y="108170"/>
                  <a:pt x="70569" y="102577"/>
                  <a:pt x="82292" y="967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0759-CFEC-43B3-BB42-70466796A9EC}"/>
              </a:ext>
            </a:extLst>
          </p:cNvPr>
          <p:cNvSpPr txBox="1"/>
          <p:nvPr/>
        </p:nvSpPr>
        <p:spPr>
          <a:xfrm>
            <a:off x="5272381" y="23651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F9B7B-E02E-4E36-8563-179BA7081B60}"/>
              </a:ext>
            </a:extLst>
          </p:cNvPr>
          <p:cNvSpPr txBox="1"/>
          <p:nvPr/>
        </p:nvSpPr>
        <p:spPr>
          <a:xfrm>
            <a:off x="5978541" y="2263689"/>
            <a:ext cx="475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use of JDBC we need to be knowing a good amount of SQL,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Which is not preferred by many developers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996A4D-4F78-463F-9DFC-FD483BC8D54C}"/>
              </a:ext>
            </a:extLst>
          </p:cNvPr>
          <p:cNvSpPr/>
          <p:nvPr/>
        </p:nvSpPr>
        <p:spPr>
          <a:xfrm>
            <a:off x="4510454" y="2947831"/>
            <a:ext cx="513282" cy="522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362-98DA-4785-8F60-6B832D263346}"/>
              </a:ext>
            </a:extLst>
          </p:cNvPr>
          <p:cNvSpPr txBox="1"/>
          <p:nvPr/>
        </p:nvSpPr>
        <p:spPr>
          <a:xfrm>
            <a:off x="4510454" y="3015769"/>
            <a:ext cx="54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7282D-D54A-4935-9513-B26E981FAE50}"/>
              </a:ext>
            </a:extLst>
          </p:cNvPr>
          <p:cNvSpPr txBox="1"/>
          <p:nvPr/>
        </p:nvSpPr>
        <p:spPr>
          <a:xfrm>
            <a:off x="4024937" y="3454969"/>
            <a:ext cx="182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(101, “</a:t>
            </a:r>
            <a:r>
              <a:rPr lang="en-US" sz="1600" dirty="0" err="1"/>
              <a:t>Debasis</a:t>
            </a:r>
            <a:r>
              <a:rPr lang="en-US" sz="1600" dirty="0"/>
              <a:t>”, 89)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F4CC06-E7E7-44C2-BAB0-3D1547D2B2DB}"/>
              </a:ext>
            </a:extLst>
          </p:cNvPr>
          <p:cNvCxnSpPr/>
          <p:nvPr/>
        </p:nvCxnSpPr>
        <p:spPr>
          <a:xfrm>
            <a:off x="5272381" y="3270738"/>
            <a:ext cx="1849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E97324-9011-42E2-975B-95913AFE3BAD}"/>
              </a:ext>
            </a:extLst>
          </p:cNvPr>
          <p:cNvSpPr txBox="1"/>
          <p:nvPr/>
        </p:nvSpPr>
        <p:spPr>
          <a:xfrm>
            <a:off x="5654092" y="2989005"/>
            <a:ext cx="1014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Hibernate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D2270-D394-4937-B3C7-2901557A867D}"/>
              </a:ext>
            </a:extLst>
          </p:cNvPr>
          <p:cNvSpPr txBox="1"/>
          <p:nvPr/>
        </p:nvSpPr>
        <p:spPr>
          <a:xfrm>
            <a:off x="7201812" y="3061546"/>
            <a:ext cx="1176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s.save</a:t>
            </a:r>
            <a:r>
              <a:rPr lang="en-US" sz="1600" dirty="0"/>
              <a:t> (obj);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D62CF-DB90-4120-9463-93B411F93B9F}"/>
              </a:ext>
            </a:extLst>
          </p:cNvPr>
          <p:cNvCxnSpPr>
            <a:cxnSpLocks/>
          </p:cNvCxnSpPr>
          <p:nvPr/>
        </p:nvCxnSpPr>
        <p:spPr>
          <a:xfrm>
            <a:off x="8246713" y="3230823"/>
            <a:ext cx="84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825B26D-FF61-4692-9718-BDF0B0A65A76}"/>
              </a:ext>
            </a:extLst>
          </p:cNvPr>
          <p:cNvSpPr/>
          <p:nvPr/>
        </p:nvSpPr>
        <p:spPr>
          <a:xfrm>
            <a:off x="9271983" y="2969430"/>
            <a:ext cx="1415649" cy="522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71CD36-703A-46B4-A0CC-F7C904407041}"/>
              </a:ext>
            </a:extLst>
          </p:cNvPr>
          <p:cNvSpPr txBox="1"/>
          <p:nvPr/>
        </p:nvSpPr>
        <p:spPr>
          <a:xfrm>
            <a:off x="8160154" y="3166386"/>
            <a:ext cx="1017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persistence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EF1CE-297A-4F52-975D-5285F01B5193}"/>
              </a:ext>
            </a:extLst>
          </p:cNvPr>
          <p:cNvSpPr txBox="1"/>
          <p:nvPr/>
        </p:nvSpPr>
        <p:spPr>
          <a:xfrm>
            <a:off x="4051521" y="4242599"/>
            <a:ext cx="71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</a:p>
          <a:p>
            <a:r>
              <a:rPr lang="en-US" sz="2000" dirty="0"/>
              <a:t>R</a:t>
            </a:r>
          </a:p>
          <a:p>
            <a:r>
              <a:rPr lang="en-US" sz="2000" dirty="0"/>
              <a:t>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242B97-4F1E-43AC-942E-42CDC78544DE}"/>
              </a:ext>
            </a:extLst>
          </p:cNvPr>
          <p:cNvSpPr/>
          <p:nvPr/>
        </p:nvSpPr>
        <p:spPr>
          <a:xfrm>
            <a:off x="852761" y="4062046"/>
            <a:ext cx="2620201" cy="146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52A942-AEC9-4B40-9176-614BE5FB3FA8}"/>
              </a:ext>
            </a:extLst>
          </p:cNvPr>
          <p:cNvSpPr txBox="1"/>
          <p:nvPr/>
        </p:nvSpPr>
        <p:spPr>
          <a:xfrm>
            <a:off x="1301262" y="3767826"/>
            <a:ext cx="141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  Table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190EBF-CFBD-4C08-B4D2-2724CF4317E3}"/>
              </a:ext>
            </a:extLst>
          </p:cNvPr>
          <p:cNvCxnSpPr/>
          <p:nvPr/>
        </p:nvCxnSpPr>
        <p:spPr>
          <a:xfrm>
            <a:off x="852761" y="4343400"/>
            <a:ext cx="2620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F051FB-3B37-491D-9C64-DC2C5044F045}"/>
              </a:ext>
            </a:extLst>
          </p:cNvPr>
          <p:cNvCxnSpPr/>
          <p:nvPr/>
        </p:nvCxnSpPr>
        <p:spPr>
          <a:xfrm>
            <a:off x="1567059" y="4062046"/>
            <a:ext cx="0" cy="146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71C8B6-951C-43AE-8CF8-907036AB5CB9}"/>
              </a:ext>
            </a:extLst>
          </p:cNvPr>
          <p:cNvCxnSpPr/>
          <p:nvPr/>
        </p:nvCxnSpPr>
        <p:spPr>
          <a:xfrm>
            <a:off x="2672862" y="4062046"/>
            <a:ext cx="0" cy="146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EB45CC-7EDC-4802-B989-BBD561DE9839}"/>
              </a:ext>
            </a:extLst>
          </p:cNvPr>
          <p:cNvSpPr txBox="1"/>
          <p:nvPr/>
        </p:nvSpPr>
        <p:spPr>
          <a:xfrm>
            <a:off x="907985" y="4035623"/>
            <a:ext cx="61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rollno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7333B8-9965-4E91-BF0E-05A3A4A89EFC}"/>
              </a:ext>
            </a:extLst>
          </p:cNvPr>
          <p:cNvSpPr txBox="1"/>
          <p:nvPr/>
        </p:nvSpPr>
        <p:spPr>
          <a:xfrm>
            <a:off x="1736479" y="404123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BB200B-251C-4346-ABCB-E63963D48589}"/>
              </a:ext>
            </a:extLst>
          </p:cNvPr>
          <p:cNvSpPr txBox="1"/>
          <p:nvPr/>
        </p:nvSpPr>
        <p:spPr>
          <a:xfrm>
            <a:off x="2727860" y="4050236"/>
            <a:ext cx="62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4F11CA-9E19-4A91-B1FE-D421110F7B85}"/>
              </a:ext>
            </a:extLst>
          </p:cNvPr>
          <p:cNvSpPr/>
          <p:nvPr/>
        </p:nvSpPr>
        <p:spPr>
          <a:xfrm>
            <a:off x="5940434" y="3793523"/>
            <a:ext cx="513282" cy="522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273EA0-2E17-45F0-8CDA-AB0495E8CBE9}"/>
              </a:ext>
            </a:extLst>
          </p:cNvPr>
          <p:cNvSpPr txBox="1"/>
          <p:nvPr/>
        </p:nvSpPr>
        <p:spPr>
          <a:xfrm>
            <a:off x="5940434" y="3908157"/>
            <a:ext cx="54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26B15D-4C99-4346-AC71-565651E16F0D}"/>
              </a:ext>
            </a:extLst>
          </p:cNvPr>
          <p:cNvSpPr txBox="1"/>
          <p:nvPr/>
        </p:nvSpPr>
        <p:spPr>
          <a:xfrm>
            <a:off x="5250776" y="425711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(102, “</a:t>
            </a:r>
            <a:r>
              <a:rPr lang="en-US" sz="1600" dirty="0" err="1"/>
              <a:t>Mousumi</a:t>
            </a:r>
            <a:r>
              <a:rPr lang="en-US" sz="1600" dirty="0"/>
              <a:t>”, 92)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68C69-6553-4BDA-B76D-F2542DB4A087}"/>
              </a:ext>
            </a:extLst>
          </p:cNvPr>
          <p:cNvSpPr txBox="1"/>
          <p:nvPr/>
        </p:nvSpPr>
        <p:spPr>
          <a:xfrm>
            <a:off x="7719410" y="4710301"/>
            <a:ext cx="54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12FD2F-9E20-41E9-9ADE-28C5C35C7F2B}"/>
              </a:ext>
            </a:extLst>
          </p:cNvPr>
          <p:cNvSpPr txBox="1"/>
          <p:nvPr/>
        </p:nvSpPr>
        <p:spPr>
          <a:xfrm>
            <a:off x="7029752" y="5059257"/>
            <a:ext cx="1791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(103, “</a:t>
            </a:r>
            <a:r>
              <a:rPr lang="en-US" sz="1600" dirty="0" err="1"/>
              <a:t>Sadeeq</a:t>
            </a:r>
            <a:r>
              <a:rPr lang="en-US" sz="1600" dirty="0"/>
              <a:t>”, 95)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A3C485-3998-4E26-B5B0-4CE7C858660E}"/>
              </a:ext>
            </a:extLst>
          </p:cNvPr>
          <p:cNvCxnSpPr/>
          <p:nvPr/>
        </p:nvCxnSpPr>
        <p:spPr>
          <a:xfrm>
            <a:off x="852761" y="4713232"/>
            <a:ext cx="2620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E70F85-AE30-48A3-B4CB-0C5E1FB6A749}"/>
              </a:ext>
            </a:extLst>
          </p:cNvPr>
          <p:cNvCxnSpPr/>
          <p:nvPr/>
        </p:nvCxnSpPr>
        <p:spPr>
          <a:xfrm>
            <a:off x="852761" y="5125581"/>
            <a:ext cx="2620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BC7CAB-A8F8-4382-AB6B-5D90CBE6E5AD}"/>
              </a:ext>
            </a:extLst>
          </p:cNvPr>
          <p:cNvCxnSpPr>
            <a:stCxn id="19" idx="1"/>
          </p:cNvCxnSpPr>
          <p:nvPr/>
        </p:nvCxnSpPr>
        <p:spPr>
          <a:xfrm flipH="1">
            <a:off x="3270738" y="3169658"/>
            <a:ext cx="1239716" cy="142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9B0F13-6EF5-416D-9697-EFDE7D7349A7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61195" y="4062046"/>
            <a:ext cx="2679239" cy="9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8DAEA8-8B84-446A-8BDB-FF78BE7B598E}"/>
              </a:ext>
            </a:extLst>
          </p:cNvPr>
          <p:cNvCxnSpPr>
            <a:cxnSpLocks/>
          </p:cNvCxnSpPr>
          <p:nvPr/>
        </p:nvCxnSpPr>
        <p:spPr>
          <a:xfrm flipH="1">
            <a:off x="3270739" y="4911411"/>
            <a:ext cx="4354071" cy="50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D1019A-5FB6-4622-8349-039776477420}"/>
              </a:ext>
            </a:extLst>
          </p:cNvPr>
          <p:cNvSpPr txBox="1"/>
          <p:nvPr/>
        </p:nvSpPr>
        <p:spPr>
          <a:xfrm>
            <a:off x="907985" y="5855677"/>
            <a:ext cx="10396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So, there are 3 objects which represents the 3 rows of the table, the table in turn is nothing but the Class of the application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Object (Class) Relational (Database) Mapping (Mechanism)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CB38D8-38FC-4201-BFA6-A095291F91FF}"/>
              </a:ext>
            </a:extLst>
          </p:cNvPr>
          <p:cNvSpPr txBox="1"/>
          <p:nvPr/>
        </p:nvSpPr>
        <p:spPr>
          <a:xfrm>
            <a:off x="7279257" y="6130315"/>
            <a:ext cx="456330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Hibernate, </a:t>
            </a:r>
            <a:r>
              <a:rPr lang="en-US" sz="1600" dirty="0" err="1"/>
              <a:t>iBatis</a:t>
            </a:r>
            <a:r>
              <a:rPr lang="en-US" sz="1600" dirty="0"/>
              <a:t>, Oracle’s TopLink are the ORM tools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479A7-0DD7-441C-A2D0-F428C96B5DE2}"/>
              </a:ext>
            </a:extLst>
          </p:cNvPr>
          <p:cNvSpPr txBox="1"/>
          <p:nvPr/>
        </p:nvSpPr>
        <p:spPr>
          <a:xfrm>
            <a:off x="7187160" y="3257906"/>
            <a:ext cx="10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s.get</a:t>
            </a:r>
            <a:r>
              <a:rPr lang="en-US" sz="1600" dirty="0"/>
              <a:t> (obj);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995C70-9FD7-4015-9B07-4D549E6C4914}"/>
              </a:ext>
            </a:extLst>
          </p:cNvPr>
          <p:cNvSpPr txBox="1"/>
          <p:nvPr/>
        </p:nvSpPr>
        <p:spPr>
          <a:xfrm>
            <a:off x="7187158" y="3493877"/>
            <a:ext cx="139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s.update</a:t>
            </a:r>
            <a:r>
              <a:rPr lang="en-US" sz="1600" dirty="0"/>
              <a:t> (obj);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22BF4C-F552-4C3B-A975-1055B5B833E7}"/>
              </a:ext>
            </a:extLst>
          </p:cNvPr>
          <p:cNvSpPr txBox="1"/>
          <p:nvPr/>
        </p:nvSpPr>
        <p:spPr>
          <a:xfrm>
            <a:off x="7187158" y="3735606"/>
            <a:ext cx="1335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s.delete</a:t>
            </a:r>
            <a:r>
              <a:rPr lang="en-US" sz="1600" dirty="0"/>
              <a:t> (obj);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0F51CF-F833-4E7E-99DF-961106B5BD26}"/>
              </a:ext>
            </a:extLst>
          </p:cNvPr>
          <p:cNvCxnSpPr>
            <a:stCxn id="29" idx="2"/>
          </p:cNvCxnSpPr>
          <p:nvPr/>
        </p:nvCxnSpPr>
        <p:spPr>
          <a:xfrm flipH="1">
            <a:off x="8668979" y="3474163"/>
            <a:ext cx="1" cy="63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FED40C-3444-4E0E-BC97-60C0A90CB2A6}"/>
              </a:ext>
            </a:extLst>
          </p:cNvPr>
          <p:cNvCxnSpPr>
            <a:cxnSpLocks/>
          </p:cNvCxnSpPr>
          <p:nvPr/>
        </p:nvCxnSpPr>
        <p:spPr>
          <a:xfrm flipH="1" flipV="1">
            <a:off x="8353615" y="3790271"/>
            <a:ext cx="315364" cy="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D0B34B-F270-42C1-9AE1-989741E7650C}"/>
              </a:ext>
            </a:extLst>
          </p:cNvPr>
          <p:cNvCxnSpPr>
            <a:cxnSpLocks/>
          </p:cNvCxnSpPr>
          <p:nvPr/>
        </p:nvCxnSpPr>
        <p:spPr>
          <a:xfrm>
            <a:off x="8668979" y="3799063"/>
            <a:ext cx="455733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23641E7-3953-4009-858F-FE51EA53E265}"/>
              </a:ext>
            </a:extLst>
          </p:cNvPr>
          <p:cNvSpPr txBox="1"/>
          <p:nvPr/>
        </p:nvSpPr>
        <p:spPr>
          <a:xfrm>
            <a:off x="9271983" y="3649599"/>
            <a:ext cx="130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Factory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088F47A-5E89-493D-990E-724DE873C461}"/>
              </a:ext>
            </a:extLst>
          </p:cNvPr>
          <p:cNvCxnSpPr/>
          <p:nvPr/>
        </p:nvCxnSpPr>
        <p:spPr>
          <a:xfrm>
            <a:off x="9924950" y="3842199"/>
            <a:ext cx="0" cy="28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219757A-2402-40BC-80C2-9D3728D2E7A1}"/>
              </a:ext>
            </a:extLst>
          </p:cNvPr>
          <p:cNvSpPr txBox="1"/>
          <p:nvPr/>
        </p:nvSpPr>
        <p:spPr>
          <a:xfrm>
            <a:off x="9560908" y="403986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(s)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618648-20A5-4844-9C78-E7D6C6846AEA}"/>
              </a:ext>
            </a:extLst>
          </p:cNvPr>
          <p:cNvSpPr txBox="1"/>
          <p:nvPr/>
        </p:nvSpPr>
        <p:spPr>
          <a:xfrm>
            <a:off x="10516636" y="3590379"/>
            <a:ext cx="132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XML /</a:t>
            </a:r>
          </a:p>
          <a:p>
            <a:r>
              <a:rPr lang="en-US" sz="1200" dirty="0">
                <a:highlight>
                  <a:srgbClr val="FFFF00"/>
                </a:highlight>
              </a:rPr>
              <a:t>Java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0495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Library &amp; MySQL library configuration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BAF32-25E5-4A3A-98A5-3AC0B16B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9" y="3077308"/>
            <a:ext cx="5562505" cy="352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18254-3882-422F-B0AD-4B39DE65A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9" y="545345"/>
            <a:ext cx="5923667" cy="2474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3CB40A-2C9B-4E79-A013-00B2A74D8D2A}"/>
              </a:ext>
            </a:extLst>
          </p:cNvPr>
          <p:cNvSpPr txBox="1"/>
          <p:nvPr/>
        </p:nvSpPr>
        <p:spPr>
          <a:xfrm>
            <a:off x="7587762" y="106386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POM.XML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008513-098A-427F-A267-EC4FCC820AAF}"/>
              </a:ext>
            </a:extLst>
          </p:cNvPr>
          <p:cNvCxnSpPr>
            <a:stCxn id="13" idx="1"/>
          </p:cNvCxnSpPr>
          <p:nvPr/>
        </p:nvCxnSpPr>
        <p:spPr>
          <a:xfrm flipH="1">
            <a:off x="6831623" y="1248535"/>
            <a:ext cx="75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4EACF86-5408-4192-9C59-706315954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9" y="3020235"/>
            <a:ext cx="5471651" cy="34987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0E6392-5280-48E6-8E5F-5E2C37BE825E}"/>
              </a:ext>
            </a:extLst>
          </p:cNvPr>
          <p:cNvSpPr txBox="1"/>
          <p:nvPr/>
        </p:nvSpPr>
        <p:spPr>
          <a:xfrm>
            <a:off x="1872762" y="252339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8.0.25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061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Plugin &amp; Configuration File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CFB7F-7044-458B-86EB-25193333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7" y="2250831"/>
            <a:ext cx="5230208" cy="42135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B8FD6-19B4-4C63-B0F9-8B755B6D0807}"/>
              </a:ext>
            </a:extLst>
          </p:cNvPr>
          <p:cNvCxnSpPr>
            <a:cxnSpLocks/>
          </p:cNvCxnSpPr>
          <p:nvPr/>
        </p:nvCxnSpPr>
        <p:spPr>
          <a:xfrm>
            <a:off x="5515707" y="3938953"/>
            <a:ext cx="58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1480772-C460-45F6-96F7-1E8DD5DD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76" y="2655666"/>
            <a:ext cx="5230209" cy="2962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5E640C-F439-495B-83CA-05597BE5BC04}"/>
              </a:ext>
            </a:extLst>
          </p:cNvPr>
          <p:cNvSpPr txBox="1"/>
          <p:nvPr/>
        </p:nvSpPr>
        <p:spPr>
          <a:xfrm>
            <a:off x="215412" y="488272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How to add 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Hibernate Plugin in Eclipse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BA947-7FAD-4174-A1D5-8C5E5F147788}"/>
              </a:ext>
            </a:extLst>
          </p:cNvPr>
          <p:cNvSpPr txBox="1"/>
          <p:nvPr/>
        </p:nvSpPr>
        <p:spPr>
          <a:xfrm>
            <a:off x="241781" y="826826"/>
            <a:ext cx="11548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Help -&gt; Eclipse </a:t>
            </a:r>
            <a:r>
              <a:rPr lang="en-US" sz="1400" dirty="0" err="1">
                <a:latin typeface="Consolas" panose="020B0609020204030204" pitchFamily="49" charset="0"/>
              </a:rPr>
              <a:t>MarketPlace</a:t>
            </a:r>
            <a:r>
              <a:rPr lang="en-US" sz="1400" dirty="0">
                <a:latin typeface="Consolas" panose="020B0609020204030204" pitchFamily="49" charset="0"/>
              </a:rPr>
              <a:t> -&gt; search 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Hibernate -&gt;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Jboss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Tools -&gt; Install -&gt; select features -&gt; Review Licenses -&gt; Finish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DD5A4-498B-4F9A-9A40-A8A677FBFC6F}"/>
              </a:ext>
            </a:extLst>
          </p:cNvPr>
          <p:cNvSpPr txBox="1"/>
          <p:nvPr/>
        </p:nvSpPr>
        <p:spPr>
          <a:xfrm>
            <a:off x="215412" y="1398463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Consolas" panose="020B0609020204030204" pitchFamily="49" charset="0"/>
              </a:rPr>
              <a:t>Configuration File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937AA-B861-47F2-B928-BAB54E3D313D}"/>
              </a:ext>
            </a:extLst>
          </p:cNvPr>
          <p:cNvSpPr txBox="1"/>
          <p:nvPr/>
        </p:nvSpPr>
        <p:spPr>
          <a:xfrm>
            <a:off x="273777" y="1655177"/>
            <a:ext cx="11376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Right Click on project -&gt; New -&gt; Other -&gt; Select a Wizard -&gt; search 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Hibernate -&gt; Select Hibernate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cfg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 -&gt; Configuration file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6C494-EB81-40A7-B887-56E3596CB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768" y="5656576"/>
            <a:ext cx="3497883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DB connection Error…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5E86F-7EDE-43FB-AE7F-05EDB4E08861}"/>
              </a:ext>
            </a:extLst>
          </p:cNvPr>
          <p:cNvSpPr txBox="1"/>
          <p:nvPr/>
        </p:nvSpPr>
        <p:spPr>
          <a:xfrm>
            <a:off x="465992" y="905608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Error: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56207-4132-4A7D-8001-E2FD9CE87401}"/>
              </a:ext>
            </a:extLst>
          </p:cNvPr>
          <p:cNvSpPr txBox="1"/>
          <p:nvPr/>
        </p:nvSpPr>
        <p:spPr>
          <a:xfrm>
            <a:off x="465992" y="1433146"/>
            <a:ext cx="8459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ERROR org.hibernate.tool.hbm2ddl.SchemaUpdate - </a:t>
            </a:r>
            <a:r>
              <a:rPr lang="en-US" sz="1600" dirty="0">
                <a:highlight>
                  <a:srgbClr val="FFFF00"/>
                </a:highlight>
              </a:rPr>
              <a:t>HHH000319: Could not get database metadata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7D394-5629-4691-9E1C-B325CF799445}"/>
              </a:ext>
            </a:extLst>
          </p:cNvPr>
          <p:cNvSpPr txBox="1"/>
          <p:nvPr/>
        </p:nvSpPr>
        <p:spPr>
          <a:xfrm>
            <a:off x="465992" y="1696915"/>
            <a:ext cx="654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com.mysql.jdbc.exceptions.jdbc4.MySQLNonTransientConnectionException:</a:t>
            </a:r>
            <a:r>
              <a:rPr lang="en-US" sz="16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380F0-FCE7-4113-AF65-5F515B8C2F1C}"/>
              </a:ext>
            </a:extLst>
          </p:cNvPr>
          <p:cNvSpPr txBox="1"/>
          <p:nvPr/>
        </p:nvSpPr>
        <p:spPr>
          <a:xfrm>
            <a:off x="465992" y="1960684"/>
            <a:ext cx="758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Could not create connection to database server. Attempted reconnect 3 times. Giving up.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21626-BCC0-45E9-B577-50B67867B2EE}"/>
              </a:ext>
            </a:extLst>
          </p:cNvPr>
          <p:cNvSpPr txBox="1"/>
          <p:nvPr/>
        </p:nvSpPr>
        <p:spPr>
          <a:xfrm>
            <a:off x="380999" y="253190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</a:rPr>
              <a:t>Solution: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5E0802-BE03-43C6-A5B4-96007B65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6938"/>
            <a:ext cx="6782388" cy="1272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488F01-4836-4908-8DA7-7E0E00409379}"/>
              </a:ext>
            </a:extLst>
          </p:cNvPr>
          <p:cNvSpPr txBox="1"/>
          <p:nvPr/>
        </p:nvSpPr>
        <p:spPr>
          <a:xfrm>
            <a:off x="380999" y="2802499"/>
            <a:ext cx="5356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MySQL installation version should match with </a:t>
            </a:r>
            <a:r>
              <a:rPr lang="en-IN" sz="1600" dirty="0" err="1"/>
              <a:t>MVNrepository</a:t>
            </a:r>
            <a:r>
              <a:rPr lang="en-IN" sz="1600" dirty="0"/>
              <a:t>:</a:t>
            </a:r>
          </a:p>
          <a:p>
            <a:r>
              <a:rPr lang="en-IN" sz="1600" dirty="0" err="1"/>
              <a:t>Mysql</a:t>
            </a:r>
            <a:r>
              <a:rPr lang="en-IN" sz="1600" dirty="0"/>
              <a:t>-connector-java library version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BC0848-CA78-4932-8FC7-3C7F20F2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91" y="2723970"/>
            <a:ext cx="5471634" cy="23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Relations</a:t>
            </a: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301A6-06AC-4967-A36D-692C5C6D8BD9}"/>
              </a:ext>
            </a:extLst>
          </p:cNvPr>
          <p:cNvSpPr txBox="1"/>
          <p:nvPr/>
        </p:nvSpPr>
        <p:spPr>
          <a:xfrm>
            <a:off x="228600" y="580292"/>
            <a:ext cx="2022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Hibernate establishes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D717A-A9C8-4660-9FA7-BC8FAAED7ED0}"/>
              </a:ext>
            </a:extLst>
          </p:cNvPr>
          <p:cNvSpPr txBox="1"/>
          <p:nvPr/>
        </p:nvSpPr>
        <p:spPr>
          <a:xfrm>
            <a:off x="923192" y="1160585"/>
            <a:ext cx="15340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>
                    <a:lumMod val="75000"/>
                  </a:schemeClr>
                </a:solidFill>
              </a:rPr>
              <a:t>Many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50"/>
                </a:solidFill>
              </a:rPr>
              <a:t>One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C00000"/>
                </a:solidFill>
              </a:rPr>
              <a:t>One to One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0D5EA1-2E6A-407E-92A7-0376F6D6368E}"/>
              </a:ext>
            </a:extLst>
          </p:cNvPr>
          <p:cNvCxnSpPr>
            <a:cxnSpLocks/>
          </p:cNvCxnSpPr>
          <p:nvPr/>
        </p:nvCxnSpPr>
        <p:spPr>
          <a:xfrm>
            <a:off x="307731" y="918846"/>
            <a:ext cx="703384" cy="523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74A5BE-4D72-4DEE-B412-05C89C16C8FC}"/>
              </a:ext>
            </a:extLst>
          </p:cNvPr>
          <p:cNvSpPr txBox="1"/>
          <p:nvPr/>
        </p:nvSpPr>
        <p:spPr>
          <a:xfrm>
            <a:off x="2602526" y="918846"/>
            <a:ext cx="19188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@Entity</a:t>
            </a:r>
          </a:p>
          <a:p>
            <a:r>
              <a:rPr lang="en-IN" sz="1400" dirty="0"/>
              <a:t>public class Laptop</a:t>
            </a:r>
          </a:p>
          <a:p>
            <a:r>
              <a:rPr lang="en-IN" sz="1400" dirty="0"/>
              <a:t>{   </a:t>
            </a:r>
            <a:r>
              <a:rPr lang="en-IN" sz="1400" dirty="0">
                <a:highlight>
                  <a:srgbClr val="FFFF00"/>
                </a:highlight>
              </a:rPr>
              <a:t>@Id</a:t>
            </a:r>
          </a:p>
          <a:p>
            <a:r>
              <a:rPr lang="en-IN" sz="1400" dirty="0"/>
              <a:t>    private int lid;</a:t>
            </a:r>
          </a:p>
          <a:p>
            <a:r>
              <a:rPr lang="en-IN" sz="1400" dirty="0"/>
              <a:t>    private String </a:t>
            </a:r>
            <a:r>
              <a:rPr lang="en-IN" sz="1400" dirty="0" err="1"/>
              <a:t>lname</a:t>
            </a:r>
            <a:r>
              <a:rPr lang="en-IN" sz="1400" dirty="0"/>
              <a:t>;</a:t>
            </a:r>
          </a:p>
          <a:p>
            <a:r>
              <a:rPr lang="en-IN" sz="1400" dirty="0"/>
              <a:t>   </a:t>
            </a:r>
            <a:r>
              <a:rPr lang="en-IN" sz="1400" dirty="0">
                <a:highlight>
                  <a:srgbClr val="FFFF00"/>
                </a:highlight>
              </a:rPr>
              <a:t>@ManyToOne</a:t>
            </a:r>
            <a:endParaRPr lang="en-IN" sz="1400" dirty="0"/>
          </a:p>
          <a:p>
            <a:r>
              <a:rPr lang="en-IN" sz="1400" dirty="0"/>
              <a:t>    private Student stud; </a:t>
            </a:r>
          </a:p>
          <a:p>
            <a:endParaRPr lang="en-IN" sz="1400" dirty="0"/>
          </a:p>
          <a:p>
            <a:r>
              <a:rPr lang="en-IN" sz="1400" dirty="0"/>
              <a:t>    getters();</a:t>
            </a:r>
          </a:p>
          <a:p>
            <a:r>
              <a:rPr lang="en-IN" sz="1400" dirty="0"/>
              <a:t>    setters();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17EFE-5CB1-44A5-8021-33D287A6BCC3}"/>
              </a:ext>
            </a:extLst>
          </p:cNvPr>
          <p:cNvSpPr txBox="1"/>
          <p:nvPr/>
        </p:nvSpPr>
        <p:spPr>
          <a:xfrm>
            <a:off x="9402400" y="918846"/>
            <a:ext cx="278326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@Entity</a:t>
            </a:r>
          </a:p>
          <a:p>
            <a:r>
              <a:rPr lang="en-IN" sz="1400" dirty="0"/>
              <a:t>public class Student</a:t>
            </a:r>
          </a:p>
          <a:p>
            <a:r>
              <a:rPr lang="en-IN" sz="1400" dirty="0"/>
              <a:t>{   </a:t>
            </a:r>
            <a:r>
              <a:rPr lang="en-IN" sz="1400" dirty="0">
                <a:highlight>
                  <a:srgbClr val="FFFF00"/>
                </a:highlight>
              </a:rPr>
              <a:t>@Id</a:t>
            </a:r>
          </a:p>
          <a:p>
            <a:r>
              <a:rPr lang="en-IN" sz="1400" dirty="0"/>
              <a:t>    private int </a:t>
            </a:r>
            <a:r>
              <a:rPr lang="en-IN" sz="1400" dirty="0" err="1"/>
              <a:t>rollno</a:t>
            </a:r>
            <a:r>
              <a:rPr lang="en-IN" sz="1400" dirty="0"/>
              <a:t>;</a:t>
            </a:r>
          </a:p>
          <a:p>
            <a:r>
              <a:rPr lang="en-IN" sz="1400" dirty="0"/>
              <a:t>    private String name;</a:t>
            </a:r>
          </a:p>
          <a:p>
            <a:r>
              <a:rPr lang="en-IN" sz="1400" dirty="0"/>
              <a:t>    private int marks;</a:t>
            </a:r>
          </a:p>
          <a:p>
            <a:r>
              <a:rPr lang="en-IN" sz="1400" dirty="0"/>
              <a:t>    </a:t>
            </a:r>
            <a:r>
              <a:rPr lang="en-IN" sz="1400" dirty="0">
                <a:highlight>
                  <a:srgbClr val="FFFF00"/>
                </a:highlight>
              </a:rPr>
              <a:t>@OneToOne</a:t>
            </a:r>
          </a:p>
          <a:p>
            <a:r>
              <a:rPr lang="en-IN" sz="1400" dirty="0"/>
              <a:t>    private Laptop </a:t>
            </a:r>
            <a:r>
              <a:rPr lang="en-IN" sz="1400" dirty="0" err="1"/>
              <a:t>laptop</a:t>
            </a:r>
            <a:r>
              <a:rPr lang="en-IN" sz="1400" dirty="0"/>
              <a:t>;</a:t>
            </a:r>
          </a:p>
          <a:p>
            <a:r>
              <a:rPr lang="en-IN" sz="1400" dirty="0"/>
              <a:t>   </a:t>
            </a:r>
            <a:r>
              <a:rPr lang="en-IN" sz="1400" dirty="0">
                <a:highlight>
                  <a:srgbClr val="FFFF00"/>
                </a:highlight>
              </a:rPr>
              <a:t> @OneToMany(mappedBy “stud”)</a:t>
            </a:r>
          </a:p>
          <a:p>
            <a:r>
              <a:rPr lang="en-IN" sz="1400" dirty="0"/>
              <a:t>   private List&lt;Laptop&gt; laptops</a:t>
            </a:r>
          </a:p>
          <a:p>
            <a:endParaRPr lang="en-IN" sz="1400" dirty="0"/>
          </a:p>
          <a:p>
            <a:r>
              <a:rPr lang="en-IN" sz="1400" dirty="0"/>
              <a:t>    getters();</a:t>
            </a:r>
          </a:p>
          <a:p>
            <a:r>
              <a:rPr lang="en-IN" sz="1400" dirty="0"/>
              <a:t>    setters();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F96DA-7A61-43CA-80CF-DF40BEB5966E}"/>
              </a:ext>
            </a:extLst>
          </p:cNvPr>
          <p:cNvSpPr/>
          <p:nvPr/>
        </p:nvSpPr>
        <p:spPr>
          <a:xfrm>
            <a:off x="5319345" y="918846"/>
            <a:ext cx="1397977" cy="1147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62BC32-5D7D-4CE4-9288-B458294FAC85}"/>
              </a:ext>
            </a:extLst>
          </p:cNvPr>
          <p:cNvCxnSpPr>
            <a:cxnSpLocks/>
          </p:cNvCxnSpPr>
          <p:nvPr/>
        </p:nvCxnSpPr>
        <p:spPr>
          <a:xfrm flipV="1">
            <a:off x="4818185" y="1220687"/>
            <a:ext cx="1899138" cy="1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64E30-3F0E-4C06-92C4-87E30E588BBF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6018334" y="918846"/>
            <a:ext cx="0" cy="114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FCB5A1-A501-4DBB-A6F5-653F8548DC00}"/>
              </a:ext>
            </a:extLst>
          </p:cNvPr>
          <p:cNvSpPr/>
          <p:nvPr/>
        </p:nvSpPr>
        <p:spPr>
          <a:xfrm>
            <a:off x="7271238" y="918846"/>
            <a:ext cx="2131161" cy="1147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3D74E5-8595-48E8-A915-4272A0A3A6A6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8336819" y="918846"/>
            <a:ext cx="0" cy="114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9AAE4-CC8D-48A6-A648-CC4C35BFBA12}"/>
              </a:ext>
            </a:extLst>
          </p:cNvPr>
          <p:cNvCxnSpPr/>
          <p:nvPr/>
        </p:nvCxnSpPr>
        <p:spPr>
          <a:xfrm>
            <a:off x="7733081" y="918846"/>
            <a:ext cx="0" cy="114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E4B225-5B4A-4EA1-BAFC-77E0C8968619}"/>
              </a:ext>
            </a:extLst>
          </p:cNvPr>
          <p:cNvCxnSpPr/>
          <p:nvPr/>
        </p:nvCxnSpPr>
        <p:spPr>
          <a:xfrm>
            <a:off x="8940558" y="918846"/>
            <a:ext cx="0" cy="114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CE7648-1151-43EE-AD8A-88559706A06C}"/>
              </a:ext>
            </a:extLst>
          </p:cNvPr>
          <p:cNvCxnSpPr>
            <a:cxnSpLocks/>
          </p:cNvCxnSpPr>
          <p:nvPr/>
        </p:nvCxnSpPr>
        <p:spPr>
          <a:xfrm flipV="1">
            <a:off x="7271238" y="1220687"/>
            <a:ext cx="2131161" cy="1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6C7542-FF6C-4F29-913A-4071B48A488D}"/>
              </a:ext>
            </a:extLst>
          </p:cNvPr>
          <p:cNvSpPr txBox="1"/>
          <p:nvPr/>
        </p:nvSpPr>
        <p:spPr>
          <a:xfrm>
            <a:off x="5501166" y="954014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lid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84D0-FED7-4CB4-8BB9-63A313BBFB03}"/>
              </a:ext>
            </a:extLst>
          </p:cNvPr>
          <p:cNvSpPr txBox="1"/>
          <p:nvPr/>
        </p:nvSpPr>
        <p:spPr>
          <a:xfrm>
            <a:off x="6100508" y="9261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lname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3CDFAE-7A75-4A93-BF9D-EA7F9E811BBF}"/>
              </a:ext>
            </a:extLst>
          </p:cNvPr>
          <p:cNvSpPr txBox="1"/>
          <p:nvPr/>
        </p:nvSpPr>
        <p:spPr>
          <a:xfrm>
            <a:off x="5488202" y="12155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101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5D9D2-A083-4FCD-9AE0-6EF8F463F1B8}"/>
              </a:ext>
            </a:extLst>
          </p:cNvPr>
          <p:cNvSpPr txBox="1"/>
          <p:nvPr/>
        </p:nvSpPr>
        <p:spPr>
          <a:xfrm>
            <a:off x="6043804" y="1210401"/>
            <a:ext cx="6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Lenovo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5A6F76-A13D-4CA2-9734-FCF3F2F20B1B}"/>
              </a:ext>
            </a:extLst>
          </p:cNvPr>
          <p:cNvCxnSpPr/>
          <p:nvPr/>
        </p:nvCxnSpPr>
        <p:spPr>
          <a:xfrm>
            <a:off x="5319344" y="1497679"/>
            <a:ext cx="13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446963-2DD5-48E8-BE0B-214118C123DA}"/>
              </a:ext>
            </a:extLst>
          </p:cNvPr>
          <p:cNvSpPr txBox="1"/>
          <p:nvPr/>
        </p:nvSpPr>
        <p:spPr>
          <a:xfrm>
            <a:off x="7236816" y="954058"/>
            <a:ext cx="5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rollno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B29F88-BE4C-422F-BE1A-8A17920E3293}"/>
              </a:ext>
            </a:extLst>
          </p:cNvPr>
          <p:cNvSpPr txBox="1"/>
          <p:nvPr/>
        </p:nvSpPr>
        <p:spPr>
          <a:xfrm>
            <a:off x="7703557" y="94006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 name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2D5A9-9C88-4A17-A2BA-A45D7FB4426F}"/>
              </a:ext>
            </a:extLst>
          </p:cNvPr>
          <p:cNvSpPr txBox="1"/>
          <p:nvPr/>
        </p:nvSpPr>
        <p:spPr>
          <a:xfrm>
            <a:off x="8336818" y="953224"/>
            <a:ext cx="56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marks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F8918-9B12-4B42-B988-8671BE863EF8}"/>
              </a:ext>
            </a:extLst>
          </p:cNvPr>
          <p:cNvSpPr txBox="1"/>
          <p:nvPr/>
        </p:nvSpPr>
        <p:spPr>
          <a:xfrm>
            <a:off x="8972557" y="948456"/>
            <a:ext cx="33534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lid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5A3608-E85A-4219-BB3F-6AF15B24CDAB}"/>
              </a:ext>
            </a:extLst>
          </p:cNvPr>
          <p:cNvSpPr txBox="1"/>
          <p:nvPr/>
        </p:nvSpPr>
        <p:spPr>
          <a:xfrm>
            <a:off x="7354048" y="12471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6A2DA7-93D0-4C3B-99DB-FFC51D4EEED9}"/>
              </a:ext>
            </a:extLst>
          </p:cNvPr>
          <p:cNvSpPr txBox="1"/>
          <p:nvPr/>
        </p:nvSpPr>
        <p:spPr>
          <a:xfrm>
            <a:off x="7708290" y="123235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Debasis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7252B0-5AEB-4D8F-B802-50A353E431B9}"/>
              </a:ext>
            </a:extLst>
          </p:cNvPr>
          <p:cNvSpPr txBox="1"/>
          <p:nvPr/>
        </p:nvSpPr>
        <p:spPr>
          <a:xfrm>
            <a:off x="8361808" y="124378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89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7E7320-DD11-4A5E-A20C-AF1DD0642DD0}"/>
              </a:ext>
            </a:extLst>
          </p:cNvPr>
          <p:cNvSpPr txBox="1"/>
          <p:nvPr/>
        </p:nvSpPr>
        <p:spPr>
          <a:xfrm>
            <a:off x="8966205" y="1253749"/>
            <a:ext cx="42030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101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409325-D6D8-4058-A078-088F5F08E4A7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271238" y="1492519"/>
            <a:ext cx="2131161" cy="1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1C509F4-B99E-46F0-AB84-1CEF54567F13}"/>
              </a:ext>
            </a:extLst>
          </p:cNvPr>
          <p:cNvSpPr txBox="1"/>
          <p:nvPr/>
        </p:nvSpPr>
        <p:spPr>
          <a:xfrm>
            <a:off x="6334509" y="2409091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For one student having multiple laptops,</a:t>
            </a:r>
          </a:p>
          <a:p>
            <a:r>
              <a:rPr lang="en-IN" sz="1200" dirty="0"/>
              <a:t>We need to change </a:t>
            </a:r>
            <a:r>
              <a:rPr lang="en-IN" sz="1200" dirty="0" err="1">
                <a:highlight>
                  <a:srgbClr val="FFFF00"/>
                </a:highlight>
              </a:rPr>
              <a:t>OneToOne</a:t>
            </a:r>
            <a:r>
              <a:rPr lang="en-IN" sz="1200" dirty="0"/>
              <a:t> to </a:t>
            </a:r>
            <a:r>
              <a:rPr lang="en-IN" sz="1200" dirty="0" err="1">
                <a:highlight>
                  <a:srgbClr val="FFFF00"/>
                </a:highlight>
              </a:rPr>
              <a:t>OneToMany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958B27-5D45-4262-B423-F07772ACD906}"/>
              </a:ext>
            </a:extLst>
          </p:cNvPr>
          <p:cNvCxnSpPr/>
          <p:nvPr/>
        </p:nvCxnSpPr>
        <p:spPr>
          <a:xfrm>
            <a:off x="9324969" y="2798607"/>
            <a:ext cx="258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87A6E7-8EB7-4407-86B4-21CFC5312745}"/>
              </a:ext>
            </a:extLst>
          </p:cNvPr>
          <p:cNvSpPr/>
          <p:nvPr/>
        </p:nvSpPr>
        <p:spPr>
          <a:xfrm>
            <a:off x="5314537" y="3048285"/>
            <a:ext cx="1397977" cy="1147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13FBE0-0FEF-46D2-B62F-6874D5859ED6}"/>
              </a:ext>
            </a:extLst>
          </p:cNvPr>
          <p:cNvCxnSpPr>
            <a:stCxn id="51" idx="0"/>
            <a:endCxn id="51" idx="2"/>
          </p:cNvCxnSpPr>
          <p:nvPr/>
        </p:nvCxnSpPr>
        <p:spPr>
          <a:xfrm>
            <a:off x="6013526" y="3048285"/>
            <a:ext cx="0" cy="114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71000C-678F-4DDB-A1E1-966C2FAF262A}"/>
              </a:ext>
            </a:extLst>
          </p:cNvPr>
          <p:cNvSpPr txBox="1"/>
          <p:nvPr/>
        </p:nvSpPr>
        <p:spPr>
          <a:xfrm>
            <a:off x="5496358" y="3083453"/>
            <a:ext cx="33534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lid</a:t>
            </a:r>
            <a:endParaRPr lang="en-US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7B8B6C-4022-48E0-A65D-A8EFCB9253BB}"/>
              </a:ext>
            </a:extLst>
          </p:cNvPr>
          <p:cNvCxnSpPr/>
          <p:nvPr/>
        </p:nvCxnSpPr>
        <p:spPr>
          <a:xfrm>
            <a:off x="5314536" y="3345774"/>
            <a:ext cx="13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20AB4C-C95E-42CD-B38A-C51AED262604}"/>
              </a:ext>
            </a:extLst>
          </p:cNvPr>
          <p:cNvSpPr txBox="1"/>
          <p:nvPr/>
        </p:nvSpPr>
        <p:spPr>
          <a:xfrm>
            <a:off x="6158662" y="3072012"/>
            <a:ext cx="549253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 err="1"/>
              <a:t>rollno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EFEF3-1BB8-42A6-B2F4-BF342FE791D1}"/>
              </a:ext>
            </a:extLst>
          </p:cNvPr>
          <p:cNvSpPr txBox="1"/>
          <p:nvPr/>
        </p:nvSpPr>
        <p:spPr>
          <a:xfrm>
            <a:off x="5492785" y="148214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102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8875D0-A1B5-4F9E-8D67-3C830DFAD88E}"/>
              </a:ext>
            </a:extLst>
          </p:cNvPr>
          <p:cNvSpPr txBox="1"/>
          <p:nvPr/>
        </p:nvSpPr>
        <p:spPr>
          <a:xfrm>
            <a:off x="6048387" y="147702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Dell</a:t>
            </a:r>
            <a:endParaRPr lang="en-US" sz="12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B15D96-9DED-46AF-AABB-AD4492B66E3F}"/>
              </a:ext>
            </a:extLst>
          </p:cNvPr>
          <p:cNvCxnSpPr/>
          <p:nvPr/>
        </p:nvCxnSpPr>
        <p:spPr>
          <a:xfrm>
            <a:off x="5323927" y="1764304"/>
            <a:ext cx="13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E0B312-3154-4367-AFDF-593C8AA0F364}"/>
              </a:ext>
            </a:extLst>
          </p:cNvPr>
          <p:cNvSpPr txBox="1"/>
          <p:nvPr/>
        </p:nvSpPr>
        <p:spPr>
          <a:xfrm>
            <a:off x="5484755" y="179158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103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7B6F38-4353-4F33-AE0C-0748CE8105FD}"/>
              </a:ext>
            </a:extLst>
          </p:cNvPr>
          <p:cNvSpPr txBox="1"/>
          <p:nvPr/>
        </p:nvSpPr>
        <p:spPr>
          <a:xfrm>
            <a:off x="6022773" y="178646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MacBook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1C7964-B1D6-4D1B-A1F5-F505B1D9BCCF}"/>
              </a:ext>
            </a:extLst>
          </p:cNvPr>
          <p:cNvSpPr txBox="1"/>
          <p:nvPr/>
        </p:nvSpPr>
        <p:spPr>
          <a:xfrm>
            <a:off x="7374565" y="15138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A67C4-DF25-4198-9D60-F8D47BE702DD}"/>
              </a:ext>
            </a:extLst>
          </p:cNvPr>
          <p:cNvSpPr txBox="1"/>
          <p:nvPr/>
        </p:nvSpPr>
        <p:spPr>
          <a:xfrm>
            <a:off x="7720016" y="1472671"/>
            <a:ext cx="573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Sunita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FD84E3-4BEF-4286-A472-2416F91C6B00}"/>
              </a:ext>
            </a:extLst>
          </p:cNvPr>
          <p:cNvSpPr txBox="1"/>
          <p:nvPr/>
        </p:nvSpPr>
        <p:spPr>
          <a:xfrm>
            <a:off x="8355950" y="14841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90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5A23B3-07A1-435B-9438-4C96119CE14F}"/>
              </a:ext>
            </a:extLst>
          </p:cNvPr>
          <p:cNvSpPr txBox="1"/>
          <p:nvPr/>
        </p:nvSpPr>
        <p:spPr>
          <a:xfrm>
            <a:off x="8969136" y="1529237"/>
            <a:ext cx="42030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103</a:t>
            </a:r>
            <a:endParaRPr lang="en-US" sz="12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DF6921-318F-4DDF-89AD-7EB7CACCDC06}"/>
              </a:ext>
            </a:extLst>
          </p:cNvPr>
          <p:cNvCxnSpPr>
            <a:cxnSpLocks/>
          </p:cNvCxnSpPr>
          <p:nvPr/>
        </p:nvCxnSpPr>
        <p:spPr>
          <a:xfrm>
            <a:off x="7232523" y="1794678"/>
            <a:ext cx="2131161" cy="1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ACD603-BA84-452C-848F-CD815A3B5107}"/>
              </a:ext>
            </a:extLst>
          </p:cNvPr>
          <p:cNvCxnSpPr>
            <a:cxnSpLocks/>
          </p:cNvCxnSpPr>
          <p:nvPr/>
        </p:nvCxnSpPr>
        <p:spPr>
          <a:xfrm>
            <a:off x="4818185" y="1239759"/>
            <a:ext cx="50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87CB96-35BA-4ECE-8CE3-98963A92F2C2}"/>
              </a:ext>
            </a:extLst>
          </p:cNvPr>
          <p:cNvCxnSpPr>
            <a:cxnSpLocks/>
          </p:cNvCxnSpPr>
          <p:nvPr/>
        </p:nvCxnSpPr>
        <p:spPr>
          <a:xfrm>
            <a:off x="4815254" y="1491807"/>
            <a:ext cx="50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5EC55C-5539-437E-84DC-C83257983F15}"/>
              </a:ext>
            </a:extLst>
          </p:cNvPr>
          <p:cNvCxnSpPr>
            <a:cxnSpLocks/>
          </p:cNvCxnSpPr>
          <p:nvPr/>
        </p:nvCxnSpPr>
        <p:spPr>
          <a:xfrm>
            <a:off x="4818832" y="1777672"/>
            <a:ext cx="50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40924C-3298-49CA-AF3C-04D7227D63D7}"/>
              </a:ext>
            </a:extLst>
          </p:cNvPr>
          <p:cNvSpPr txBox="1"/>
          <p:nvPr/>
        </p:nvSpPr>
        <p:spPr>
          <a:xfrm>
            <a:off x="4921332" y="1250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5A3252-6D76-4C6B-9DB6-E63156C52C20}"/>
              </a:ext>
            </a:extLst>
          </p:cNvPr>
          <p:cNvSpPr txBox="1"/>
          <p:nvPr/>
        </p:nvSpPr>
        <p:spPr>
          <a:xfrm>
            <a:off x="4923104" y="14917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AD0466-DFD3-4D74-956B-529B645E1472}"/>
              </a:ext>
            </a:extLst>
          </p:cNvPr>
          <p:cNvSpPr txBox="1"/>
          <p:nvPr/>
        </p:nvSpPr>
        <p:spPr>
          <a:xfrm>
            <a:off x="4923881" y="17611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</a:t>
            </a:r>
            <a:endParaRPr lang="en-US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85E48F4-AC5A-4C54-BF83-B208D5E524DF}"/>
              </a:ext>
            </a:extLst>
          </p:cNvPr>
          <p:cNvCxnSpPr>
            <a:stCxn id="51" idx="1"/>
            <a:endCxn id="51" idx="3"/>
          </p:cNvCxnSpPr>
          <p:nvPr/>
        </p:nvCxnSpPr>
        <p:spPr>
          <a:xfrm>
            <a:off x="5314537" y="3621958"/>
            <a:ext cx="13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3A3DC05-832D-4A81-A2B7-B5D51951B42A}"/>
              </a:ext>
            </a:extLst>
          </p:cNvPr>
          <p:cNvCxnSpPr/>
          <p:nvPr/>
        </p:nvCxnSpPr>
        <p:spPr>
          <a:xfrm>
            <a:off x="5317510" y="3915035"/>
            <a:ext cx="13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A4140D6-41A3-43E7-A44E-3239E76116D7}"/>
              </a:ext>
            </a:extLst>
          </p:cNvPr>
          <p:cNvSpPr txBox="1"/>
          <p:nvPr/>
        </p:nvSpPr>
        <p:spPr>
          <a:xfrm>
            <a:off x="5483966" y="3363308"/>
            <a:ext cx="42030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101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60C4D7-4ABA-4C54-9F33-51ECFB26C2E2}"/>
              </a:ext>
            </a:extLst>
          </p:cNvPr>
          <p:cNvSpPr txBox="1"/>
          <p:nvPr/>
        </p:nvSpPr>
        <p:spPr>
          <a:xfrm>
            <a:off x="5476779" y="3629998"/>
            <a:ext cx="42030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102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50982D-AE0C-4963-9F32-EE43101ED08C}"/>
              </a:ext>
            </a:extLst>
          </p:cNvPr>
          <p:cNvSpPr txBox="1"/>
          <p:nvPr/>
        </p:nvSpPr>
        <p:spPr>
          <a:xfrm>
            <a:off x="5488655" y="3905199"/>
            <a:ext cx="420308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103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4A6640-40DF-4D52-9E93-66009F0B7405}"/>
              </a:ext>
            </a:extLst>
          </p:cNvPr>
          <p:cNvSpPr txBox="1"/>
          <p:nvPr/>
        </p:nvSpPr>
        <p:spPr>
          <a:xfrm>
            <a:off x="6227321" y="3350809"/>
            <a:ext cx="263214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896625-1E79-492D-83D8-A3EAFE76BF3B}"/>
              </a:ext>
            </a:extLst>
          </p:cNvPr>
          <p:cNvSpPr txBox="1"/>
          <p:nvPr/>
        </p:nvSpPr>
        <p:spPr>
          <a:xfrm>
            <a:off x="6239197" y="3652588"/>
            <a:ext cx="263214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116D7F-506E-4650-B442-39480EEE3647}"/>
              </a:ext>
            </a:extLst>
          </p:cNvPr>
          <p:cNvSpPr txBox="1"/>
          <p:nvPr/>
        </p:nvSpPr>
        <p:spPr>
          <a:xfrm>
            <a:off x="6239902" y="3929214"/>
            <a:ext cx="263214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IN" sz="1200" dirty="0"/>
              <a:t>2</a:t>
            </a:r>
            <a:endParaRPr lang="en-US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187336-0035-4C3D-9078-EE5CB8FF95E7}"/>
              </a:ext>
            </a:extLst>
          </p:cNvPr>
          <p:cNvCxnSpPr/>
          <p:nvPr/>
        </p:nvCxnSpPr>
        <p:spPr>
          <a:xfrm flipH="1">
            <a:off x="6858000" y="2949884"/>
            <a:ext cx="2725615" cy="8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0D4883-C3DC-4B90-A66F-1F5267C70C11}"/>
              </a:ext>
            </a:extLst>
          </p:cNvPr>
          <p:cNvCxnSpPr/>
          <p:nvPr/>
        </p:nvCxnSpPr>
        <p:spPr>
          <a:xfrm flipH="1" flipV="1">
            <a:off x="8619203" y="2107747"/>
            <a:ext cx="964412" cy="3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228A8EF-65B7-4175-9B43-F469CABFDBF4}"/>
              </a:ext>
            </a:extLst>
          </p:cNvPr>
          <p:cNvCxnSpPr>
            <a:cxnSpLocks/>
          </p:cNvCxnSpPr>
          <p:nvPr/>
        </p:nvCxnSpPr>
        <p:spPr>
          <a:xfrm flipH="1" flipV="1">
            <a:off x="6358928" y="2138728"/>
            <a:ext cx="3224687" cy="28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9D9D4C8-08B1-4479-B07B-5959374307AB}"/>
              </a:ext>
            </a:extLst>
          </p:cNvPr>
          <p:cNvSpPr txBox="1"/>
          <p:nvPr/>
        </p:nvSpPr>
        <p:spPr>
          <a:xfrm>
            <a:off x="5362856" y="597879"/>
            <a:ext cx="718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laptop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3162B3-D1BD-4CD9-B4CF-5CD9FC8D306C}"/>
              </a:ext>
            </a:extLst>
          </p:cNvPr>
          <p:cNvSpPr txBox="1"/>
          <p:nvPr/>
        </p:nvSpPr>
        <p:spPr>
          <a:xfrm>
            <a:off x="7810513" y="592569"/>
            <a:ext cx="823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student</a:t>
            </a:r>
            <a:endParaRPr lang="en-US" sz="1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312322-C5A8-4917-9136-83BFE054B041}"/>
              </a:ext>
            </a:extLst>
          </p:cNvPr>
          <p:cNvSpPr/>
          <p:nvPr/>
        </p:nvSpPr>
        <p:spPr>
          <a:xfrm>
            <a:off x="4815254" y="918846"/>
            <a:ext cx="518697" cy="11446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1F943-D04E-4AF9-803B-114796EA0B1B}"/>
              </a:ext>
            </a:extLst>
          </p:cNvPr>
          <p:cNvSpPr txBox="1"/>
          <p:nvPr/>
        </p:nvSpPr>
        <p:spPr>
          <a:xfrm>
            <a:off x="5262664" y="2763982"/>
            <a:ext cx="130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student_laptop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299761-A66C-450E-A31F-DCAAB33A0BEF}"/>
              </a:ext>
            </a:extLst>
          </p:cNvPr>
          <p:cNvSpPr txBox="1"/>
          <p:nvPr/>
        </p:nvSpPr>
        <p:spPr>
          <a:xfrm>
            <a:off x="4830489" y="930523"/>
            <a:ext cx="5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rollno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E908D08-C267-48AC-92D0-2493F6A63DB8}"/>
              </a:ext>
            </a:extLst>
          </p:cNvPr>
          <p:cNvCxnSpPr/>
          <p:nvPr/>
        </p:nvCxnSpPr>
        <p:spPr>
          <a:xfrm>
            <a:off x="4830489" y="1232350"/>
            <a:ext cx="50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1CA368-0D9B-448A-BFC9-CC1150562E81}"/>
              </a:ext>
            </a:extLst>
          </p:cNvPr>
          <p:cNvCxnSpPr/>
          <p:nvPr/>
        </p:nvCxnSpPr>
        <p:spPr>
          <a:xfrm>
            <a:off x="4833423" y="1499046"/>
            <a:ext cx="50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FD51A0-CD54-49B7-930F-653071633705}"/>
              </a:ext>
            </a:extLst>
          </p:cNvPr>
          <p:cNvCxnSpPr/>
          <p:nvPr/>
        </p:nvCxnSpPr>
        <p:spPr>
          <a:xfrm>
            <a:off x="4828658" y="1765751"/>
            <a:ext cx="50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05A6A7-14C2-47F8-8CEF-63F785021AB9}"/>
              </a:ext>
            </a:extLst>
          </p:cNvPr>
          <p:cNvSpPr txBox="1"/>
          <p:nvPr/>
        </p:nvSpPr>
        <p:spPr>
          <a:xfrm>
            <a:off x="4938870" y="12323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707E9B-5E21-4D79-BB91-99568E99A486}"/>
              </a:ext>
            </a:extLst>
          </p:cNvPr>
          <p:cNvSpPr txBox="1"/>
          <p:nvPr/>
        </p:nvSpPr>
        <p:spPr>
          <a:xfrm>
            <a:off x="4949990" y="14995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222F3-6AC2-45EE-A957-4B50F490FD99}"/>
              </a:ext>
            </a:extLst>
          </p:cNvPr>
          <p:cNvSpPr txBox="1"/>
          <p:nvPr/>
        </p:nvSpPr>
        <p:spPr>
          <a:xfrm>
            <a:off x="4944132" y="17751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3A7B5-AD5A-49AC-9A0A-88804147D925}"/>
              </a:ext>
            </a:extLst>
          </p:cNvPr>
          <p:cNvSpPr txBox="1"/>
          <p:nvPr/>
        </p:nvSpPr>
        <p:spPr>
          <a:xfrm>
            <a:off x="5379742" y="4195631"/>
            <a:ext cx="1246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2539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Caching</a:t>
            </a: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301A6-06AC-4967-A36D-692C5C6D8BD9}"/>
              </a:ext>
            </a:extLst>
          </p:cNvPr>
          <p:cNvSpPr txBox="1"/>
          <p:nvPr/>
        </p:nvSpPr>
        <p:spPr>
          <a:xfrm>
            <a:off x="228600" y="580292"/>
            <a:ext cx="292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Hibernate advantages over JDBC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D717A-A9C8-4660-9FA7-BC8FAAED7ED0}"/>
              </a:ext>
            </a:extLst>
          </p:cNvPr>
          <p:cNvSpPr txBox="1"/>
          <p:nvPr/>
        </p:nvSpPr>
        <p:spPr>
          <a:xfrm>
            <a:off x="1090246" y="1160585"/>
            <a:ext cx="9874990" cy="109260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ORM -&gt; 		Relational mapping with Databases establishing </a:t>
            </a:r>
            <a:r>
              <a:rPr lang="en-IN" sz="1300" dirty="0" err="1">
                <a:solidFill>
                  <a:schemeClr val="accent5">
                    <a:lumMod val="75000"/>
                  </a:schemeClr>
                </a:solidFill>
              </a:rPr>
              <a:t>OneToOne</a:t>
            </a:r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sz="1300" dirty="0" err="1">
                <a:solidFill>
                  <a:schemeClr val="accent5">
                    <a:lumMod val="75000"/>
                  </a:schemeClr>
                </a:solidFill>
              </a:rPr>
              <a:t>OneToMany</a:t>
            </a:r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sz="1300" dirty="0" err="1">
                <a:solidFill>
                  <a:schemeClr val="accent5">
                    <a:lumMod val="75000"/>
                  </a:schemeClr>
                </a:solidFill>
              </a:rPr>
              <a:t>ManyToOne</a:t>
            </a:r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sz="1300" dirty="0" err="1">
                <a:solidFill>
                  <a:schemeClr val="accent5">
                    <a:lumMod val="75000"/>
                  </a:schemeClr>
                </a:solidFill>
              </a:rPr>
              <a:t>ManyToMany</a:t>
            </a:r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 relations </a:t>
            </a:r>
          </a:p>
          <a:p>
            <a:r>
              <a:rPr lang="en-IN" sz="1300" dirty="0">
                <a:solidFill>
                  <a:schemeClr val="accent5">
                    <a:lumMod val="75000"/>
                  </a:schemeClr>
                </a:solidFill>
              </a:rPr>
              <a:t>		at ease without having a Java Developer waste a considerable time in learning complicated SQL queries </a:t>
            </a:r>
          </a:p>
          <a:p>
            <a:endParaRPr lang="en-IN" sz="13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00B050"/>
                </a:solidFill>
              </a:rPr>
              <a:t>Caching -&gt; 	Hibernate implements a unique mechanism of Caching which reduces database hits and enables sessions to </a:t>
            </a:r>
          </a:p>
          <a:p>
            <a:pPr lvl="2"/>
            <a:r>
              <a:rPr lang="en-IN" sz="1300" dirty="0">
                <a:solidFill>
                  <a:srgbClr val="00B050"/>
                </a:solidFill>
              </a:rPr>
              <a:t>	share a cache of results for similar queries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0D5EA1-2E6A-407E-92A7-0376F6D6368E}"/>
              </a:ext>
            </a:extLst>
          </p:cNvPr>
          <p:cNvCxnSpPr>
            <a:cxnSpLocks/>
          </p:cNvCxnSpPr>
          <p:nvPr/>
        </p:nvCxnSpPr>
        <p:spPr>
          <a:xfrm>
            <a:off x="307731" y="918846"/>
            <a:ext cx="703384" cy="523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9548A7-3B0D-44FF-A335-742B2B34974A}"/>
              </a:ext>
            </a:extLst>
          </p:cNvPr>
          <p:cNvSpPr/>
          <p:nvPr/>
        </p:nvSpPr>
        <p:spPr>
          <a:xfrm>
            <a:off x="430823" y="4018085"/>
            <a:ext cx="817685" cy="92319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44853-652D-40B4-BFB4-37C366970BD8}"/>
              </a:ext>
            </a:extLst>
          </p:cNvPr>
          <p:cNvSpPr/>
          <p:nvPr/>
        </p:nvSpPr>
        <p:spPr>
          <a:xfrm>
            <a:off x="2655277" y="2681654"/>
            <a:ext cx="1028700" cy="189034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Server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CBE4985-2CF7-4BA1-B65F-5DC190E61448}"/>
              </a:ext>
            </a:extLst>
          </p:cNvPr>
          <p:cNvSpPr/>
          <p:nvPr/>
        </p:nvSpPr>
        <p:spPr>
          <a:xfrm>
            <a:off x="1336431" y="2980592"/>
            <a:ext cx="931984" cy="1591408"/>
          </a:xfrm>
          <a:prstGeom prst="leftBrace">
            <a:avLst>
              <a:gd name="adj1" fmla="val 8333"/>
              <a:gd name="adj2" fmla="val 63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5606C-46A8-4DE4-BBE1-C2666DA3E5D8}"/>
              </a:ext>
            </a:extLst>
          </p:cNvPr>
          <p:cNvSpPr txBox="1"/>
          <p:nvPr/>
        </p:nvSpPr>
        <p:spPr>
          <a:xfrm>
            <a:off x="1802423" y="321789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Session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E4E9B0-E08A-4ACA-98C7-B09DEB563FCE}"/>
              </a:ext>
            </a:extLst>
          </p:cNvPr>
          <p:cNvSpPr txBox="1"/>
          <p:nvPr/>
        </p:nvSpPr>
        <p:spPr>
          <a:xfrm>
            <a:off x="1890324" y="4180394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Session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916B92-599E-4889-958D-78904ADA38E9}"/>
              </a:ext>
            </a:extLst>
          </p:cNvPr>
          <p:cNvSpPr/>
          <p:nvPr/>
        </p:nvSpPr>
        <p:spPr>
          <a:xfrm>
            <a:off x="2870126" y="3112339"/>
            <a:ext cx="285750" cy="2111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791811C-D6C2-4A97-BA48-BE04F6FA5609}"/>
              </a:ext>
            </a:extLst>
          </p:cNvPr>
          <p:cNvSpPr/>
          <p:nvPr/>
        </p:nvSpPr>
        <p:spPr>
          <a:xfrm>
            <a:off x="2820110" y="4213339"/>
            <a:ext cx="285750" cy="2111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9BECDF-0EC3-4428-9346-B75F9553A5FA}"/>
              </a:ext>
            </a:extLst>
          </p:cNvPr>
          <p:cNvCxnSpPr/>
          <p:nvPr/>
        </p:nvCxnSpPr>
        <p:spPr>
          <a:xfrm>
            <a:off x="3169627" y="3217892"/>
            <a:ext cx="76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D8B3A9-EDC7-4B40-BA49-47BD7CA281BD}"/>
              </a:ext>
            </a:extLst>
          </p:cNvPr>
          <p:cNvSpPr txBox="1"/>
          <p:nvPr/>
        </p:nvSpPr>
        <p:spPr>
          <a:xfrm>
            <a:off x="4014206" y="3064003"/>
            <a:ext cx="187852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 Level Cache by default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6A28F3-6D04-488C-A9CA-DA6C3F6CAD0D}"/>
              </a:ext>
            </a:extLst>
          </p:cNvPr>
          <p:cNvSpPr txBox="1"/>
          <p:nvPr/>
        </p:nvSpPr>
        <p:spPr>
          <a:xfrm>
            <a:off x="4014206" y="4149616"/>
            <a:ext cx="187852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 Level Cache by default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2C3FC0-4E11-4D77-94A0-7E2AF81E2F50}"/>
              </a:ext>
            </a:extLst>
          </p:cNvPr>
          <p:cNvCxnSpPr>
            <a:cxnSpLocks/>
          </p:cNvCxnSpPr>
          <p:nvPr/>
        </p:nvCxnSpPr>
        <p:spPr>
          <a:xfrm>
            <a:off x="3169627" y="4301946"/>
            <a:ext cx="844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3C16FE97-D609-477D-99E1-9FCE109F02A8}"/>
              </a:ext>
            </a:extLst>
          </p:cNvPr>
          <p:cNvSpPr/>
          <p:nvPr/>
        </p:nvSpPr>
        <p:spPr>
          <a:xfrm>
            <a:off x="7515225" y="2752725"/>
            <a:ext cx="1028700" cy="116205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9AEA88-AF7D-44FA-9FD0-D062F3F64071}"/>
              </a:ext>
            </a:extLst>
          </p:cNvPr>
          <p:cNvSpPr/>
          <p:nvPr/>
        </p:nvSpPr>
        <p:spPr>
          <a:xfrm>
            <a:off x="914400" y="3524250"/>
            <a:ext cx="1902862" cy="485775"/>
          </a:xfrm>
          <a:custGeom>
            <a:avLst/>
            <a:gdLst>
              <a:gd name="connsiteX0" fmla="*/ 0 w 1902862"/>
              <a:gd name="connsiteY0" fmla="*/ 485775 h 485775"/>
              <a:gd name="connsiteX1" fmla="*/ 57150 w 1902862"/>
              <a:gd name="connsiteY1" fmla="*/ 447675 h 485775"/>
              <a:gd name="connsiteX2" fmla="*/ 85725 w 1902862"/>
              <a:gd name="connsiteY2" fmla="*/ 400050 h 485775"/>
              <a:gd name="connsiteX3" fmla="*/ 133350 w 1902862"/>
              <a:gd name="connsiteY3" fmla="*/ 361950 h 485775"/>
              <a:gd name="connsiteX4" fmla="*/ 219075 w 1902862"/>
              <a:gd name="connsiteY4" fmla="*/ 304800 h 485775"/>
              <a:gd name="connsiteX5" fmla="*/ 257175 w 1902862"/>
              <a:gd name="connsiteY5" fmla="*/ 257175 h 485775"/>
              <a:gd name="connsiteX6" fmla="*/ 542925 w 1902862"/>
              <a:gd name="connsiteY6" fmla="*/ 133350 h 485775"/>
              <a:gd name="connsiteX7" fmla="*/ 685800 w 1902862"/>
              <a:gd name="connsiteY7" fmla="*/ 66675 h 485775"/>
              <a:gd name="connsiteX8" fmla="*/ 752475 w 1902862"/>
              <a:gd name="connsiteY8" fmla="*/ 57150 h 485775"/>
              <a:gd name="connsiteX9" fmla="*/ 866775 w 1902862"/>
              <a:gd name="connsiteY9" fmla="*/ 28575 h 485775"/>
              <a:gd name="connsiteX10" fmla="*/ 1419225 w 1902862"/>
              <a:gd name="connsiteY10" fmla="*/ 0 h 485775"/>
              <a:gd name="connsiteX11" fmla="*/ 1743075 w 1902862"/>
              <a:gd name="connsiteY11" fmla="*/ 9525 h 485775"/>
              <a:gd name="connsiteX12" fmla="*/ 1895475 w 1902862"/>
              <a:gd name="connsiteY12" fmla="*/ 285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862" h="485775">
                <a:moveTo>
                  <a:pt x="0" y="485775"/>
                </a:moveTo>
                <a:cubicBezTo>
                  <a:pt x="19050" y="473075"/>
                  <a:pt x="40961" y="463864"/>
                  <a:pt x="57150" y="447675"/>
                </a:cubicBezTo>
                <a:cubicBezTo>
                  <a:pt x="70241" y="434584"/>
                  <a:pt x="73425" y="413887"/>
                  <a:pt x="85725" y="400050"/>
                </a:cubicBezTo>
                <a:cubicBezTo>
                  <a:pt x="99231" y="384855"/>
                  <a:pt x="118239" y="375550"/>
                  <a:pt x="133350" y="361950"/>
                </a:cubicBezTo>
                <a:cubicBezTo>
                  <a:pt x="198983" y="302881"/>
                  <a:pt x="154092" y="321046"/>
                  <a:pt x="219075" y="304800"/>
                </a:cubicBezTo>
                <a:cubicBezTo>
                  <a:pt x="231775" y="288925"/>
                  <a:pt x="240632" y="268992"/>
                  <a:pt x="257175" y="257175"/>
                </a:cubicBezTo>
                <a:cubicBezTo>
                  <a:pt x="403880" y="152386"/>
                  <a:pt x="393077" y="167930"/>
                  <a:pt x="542925" y="133350"/>
                </a:cubicBezTo>
                <a:cubicBezTo>
                  <a:pt x="577627" y="115999"/>
                  <a:pt x="654633" y="76415"/>
                  <a:pt x="685800" y="66675"/>
                </a:cubicBezTo>
                <a:cubicBezTo>
                  <a:pt x="707229" y="59979"/>
                  <a:pt x="730506" y="61775"/>
                  <a:pt x="752475" y="57150"/>
                </a:cubicBezTo>
                <a:cubicBezTo>
                  <a:pt x="790905" y="49059"/>
                  <a:pt x="827821" y="33569"/>
                  <a:pt x="866775" y="28575"/>
                </a:cubicBezTo>
                <a:cubicBezTo>
                  <a:pt x="1021659" y="8718"/>
                  <a:pt x="1267727" y="4887"/>
                  <a:pt x="1419225" y="0"/>
                </a:cubicBezTo>
                <a:cubicBezTo>
                  <a:pt x="1527175" y="3175"/>
                  <a:pt x="1635298" y="2646"/>
                  <a:pt x="1743075" y="9525"/>
                </a:cubicBezTo>
                <a:cubicBezTo>
                  <a:pt x="2064216" y="30023"/>
                  <a:pt x="1782282" y="28575"/>
                  <a:pt x="1895475" y="285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B3FA17-32DA-4A1D-835F-C8C99D09D1A3}"/>
              </a:ext>
            </a:extLst>
          </p:cNvPr>
          <p:cNvSpPr/>
          <p:nvPr/>
        </p:nvSpPr>
        <p:spPr>
          <a:xfrm>
            <a:off x="2644343" y="3447756"/>
            <a:ext cx="165532" cy="204545"/>
          </a:xfrm>
          <a:custGeom>
            <a:avLst/>
            <a:gdLst>
              <a:gd name="connsiteX0" fmla="*/ 41707 w 165532"/>
              <a:gd name="connsiteY0" fmla="*/ 9819 h 204545"/>
              <a:gd name="connsiteX1" fmla="*/ 89332 w 165532"/>
              <a:gd name="connsiteY1" fmla="*/ 57444 h 204545"/>
              <a:gd name="connsiteX2" fmla="*/ 136957 w 165532"/>
              <a:gd name="connsiteY2" fmla="*/ 124119 h 204545"/>
              <a:gd name="connsiteX3" fmla="*/ 98857 w 165532"/>
              <a:gd name="connsiteY3" fmla="*/ 143169 h 204545"/>
              <a:gd name="connsiteX4" fmla="*/ 51232 w 165532"/>
              <a:gd name="connsiteY4" fmla="*/ 162219 h 204545"/>
              <a:gd name="connsiteX5" fmla="*/ 3607 w 165532"/>
              <a:gd name="connsiteY5" fmla="*/ 200319 h 204545"/>
              <a:gd name="connsiteX6" fmla="*/ 79807 w 165532"/>
              <a:gd name="connsiteY6" fmla="*/ 181269 h 204545"/>
              <a:gd name="connsiteX7" fmla="*/ 108382 w 165532"/>
              <a:gd name="connsiteY7" fmla="*/ 162219 h 204545"/>
              <a:gd name="connsiteX8" fmla="*/ 127432 w 165532"/>
              <a:gd name="connsiteY8" fmla="*/ 133644 h 204545"/>
              <a:gd name="connsiteX9" fmla="*/ 165532 w 165532"/>
              <a:gd name="connsiteY9" fmla="*/ 114594 h 204545"/>
              <a:gd name="connsiteX10" fmla="*/ 117907 w 165532"/>
              <a:gd name="connsiteY10" fmla="*/ 57444 h 204545"/>
              <a:gd name="connsiteX11" fmla="*/ 51232 w 165532"/>
              <a:gd name="connsiteY11" fmla="*/ 47919 h 204545"/>
              <a:gd name="connsiteX12" fmla="*/ 98857 w 165532"/>
              <a:gd name="connsiteY12" fmla="*/ 57444 h 204545"/>
              <a:gd name="connsiteX13" fmla="*/ 117907 w 165532"/>
              <a:gd name="connsiteY13" fmla="*/ 152694 h 204545"/>
              <a:gd name="connsiteX14" fmla="*/ 79807 w 165532"/>
              <a:gd name="connsiteY14" fmla="*/ 200319 h 204545"/>
              <a:gd name="connsiteX15" fmla="*/ 117907 w 165532"/>
              <a:gd name="connsiteY15" fmla="*/ 162219 h 204545"/>
              <a:gd name="connsiteX16" fmla="*/ 146482 w 165532"/>
              <a:gd name="connsiteY16" fmla="*/ 143169 h 204545"/>
              <a:gd name="connsiteX17" fmla="*/ 89332 w 165532"/>
              <a:gd name="connsiteY17" fmla="*/ 28869 h 204545"/>
              <a:gd name="connsiteX18" fmla="*/ 79807 w 165532"/>
              <a:gd name="connsiteY18" fmla="*/ 294 h 204545"/>
              <a:gd name="connsiteX19" fmla="*/ 136957 w 165532"/>
              <a:gd name="connsiteY19" fmla="*/ 66969 h 204545"/>
              <a:gd name="connsiteX20" fmla="*/ 165532 w 165532"/>
              <a:gd name="connsiteY20" fmla="*/ 86019 h 2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5532" h="204545">
                <a:moveTo>
                  <a:pt x="41707" y="9819"/>
                </a:moveTo>
                <a:cubicBezTo>
                  <a:pt x="57582" y="25694"/>
                  <a:pt x="74417" y="40664"/>
                  <a:pt x="89332" y="57444"/>
                </a:cubicBezTo>
                <a:cubicBezTo>
                  <a:pt x="105085" y="75166"/>
                  <a:pt x="123300" y="103634"/>
                  <a:pt x="136957" y="124119"/>
                </a:cubicBezTo>
                <a:cubicBezTo>
                  <a:pt x="124257" y="130469"/>
                  <a:pt x="111832" y="137402"/>
                  <a:pt x="98857" y="143169"/>
                </a:cubicBezTo>
                <a:cubicBezTo>
                  <a:pt x="83233" y="150113"/>
                  <a:pt x="65893" y="153422"/>
                  <a:pt x="51232" y="162219"/>
                </a:cubicBezTo>
                <a:cubicBezTo>
                  <a:pt x="33799" y="172679"/>
                  <a:pt x="-13309" y="189042"/>
                  <a:pt x="3607" y="200319"/>
                </a:cubicBezTo>
                <a:cubicBezTo>
                  <a:pt x="25392" y="214842"/>
                  <a:pt x="54407" y="187619"/>
                  <a:pt x="79807" y="181269"/>
                </a:cubicBezTo>
                <a:cubicBezTo>
                  <a:pt x="89332" y="174919"/>
                  <a:pt x="100287" y="170314"/>
                  <a:pt x="108382" y="162219"/>
                </a:cubicBezTo>
                <a:cubicBezTo>
                  <a:pt x="116477" y="154124"/>
                  <a:pt x="118638" y="140973"/>
                  <a:pt x="127432" y="133644"/>
                </a:cubicBezTo>
                <a:cubicBezTo>
                  <a:pt x="138340" y="124554"/>
                  <a:pt x="152832" y="120944"/>
                  <a:pt x="165532" y="114594"/>
                </a:cubicBezTo>
                <a:cubicBezTo>
                  <a:pt x="152168" y="87865"/>
                  <a:pt x="149585" y="66947"/>
                  <a:pt x="117907" y="57444"/>
                </a:cubicBezTo>
                <a:cubicBezTo>
                  <a:pt x="96403" y="50993"/>
                  <a:pt x="73683" y="47919"/>
                  <a:pt x="51232" y="47919"/>
                </a:cubicBezTo>
                <a:cubicBezTo>
                  <a:pt x="35043" y="47919"/>
                  <a:pt x="82982" y="54269"/>
                  <a:pt x="98857" y="57444"/>
                </a:cubicBezTo>
                <a:cubicBezTo>
                  <a:pt x="136962" y="114602"/>
                  <a:pt x="152078" y="101438"/>
                  <a:pt x="117907" y="152694"/>
                </a:cubicBezTo>
                <a:cubicBezTo>
                  <a:pt x="106630" y="169610"/>
                  <a:pt x="79807" y="179989"/>
                  <a:pt x="79807" y="200319"/>
                </a:cubicBezTo>
                <a:cubicBezTo>
                  <a:pt x="79807" y="218280"/>
                  <a:pt x="104270" y="173908"/>
                  <a:pt x="117907" y="162219"/>
                </a:cubicBezTo>
                <a:cubicBezTo>
                  <a:pt x="126599" y="154769"/>
                  <a:pt x="136957" y="149519"/>
                  <a:pt x="146482" y="143169"/>
                </a:cubicBezTo>
                <a:cubicBezTo>
                  <a:pt x="168417" y="77365"/>
                  <a:pt x="158703" y="132925"/>
                  <a:pt x="89332" y="28869"/>
                </a:cubicBezTo>
                <a:cubicBezTo>
                  <a:pt x="83763" y="20515"/>
                  <a:pt x="70282" y="-2881"/>
                  <a:pt x="79807" y="294"/>
                </a:cubicBezTo>
                <a:cubicBezTo>
                  <a:pt x="113946" y="11674"/>
                  <a:pt x="115628" y="45640"/>
                  <a:pt x="136957" y="66969"/>
                </a:cubicBezTo>
                <a:cubicBezTo>
                  <a:pt x="145052" y="75064"/>
                  <a:pt x="165532" y="86019"/>
                  <a:pt x="165532" y="8601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B58F5-45C9-491A-86CA-6536736D2A45}"/>
              </a:ext>
            </a:extLst>
          </p:cNvPr>
          <p:cNvSpPr txBox="1"/>
          <p:nvPr/>
        </p:nvSpPr>
        <p:spPr>
          <a:xfrm>
            <a:off x="1011115" y="3652301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2FBE0D-4DBA-4113-A3ED-E86D9095199F}"/>
              </a:ext>
            </a:extLst>
          </p:cNvPr>
          <p:cNvSpPr/>
          <p:nvPr/>
        </p:nvSpPr>
        <p:spPr>
          <a:xfrm>
            <a:off x="3893224" y="2857514"/>
            <a:ext cx="3555326" cy="952472"/>
          </a:xfrm>
          <a:custGeom>
            <a:avLst/>
            <a:gdLst>
              <a:gd name="connsiteX0" fmla="*/ 0 w 3555326"/>
              <a:gd name="connsiteY0" fmla="*/ 952472 h 952472"/>
              <a:gd name="connsiteX1" fmla="*/ 3552825 w 3555326"/>
              <a:gd name="connsiteY1" fmla="*/ 428597 h 952472"/>
              <a:gd name="connsiteX2" fmla="*/ 609600 w 3555326"/>
              <a:gd name="connsiteY2" fmla="*/ 38072 h 952472"/>
              <a:gd name="connsiteX3" fmla="*/ 3448050 w 3555326"/>
              <a:gd name="connsiteY3" fmla="*/ 9497 h 95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326" h="952472">
                <a:moveTo>
                  <a:pt x="0" y="952472"/>
                </a:moveTo>
                <a:cubicBezTo>
                  <a:pt x="1725612" y="766734"/>
                  <a:pt x="3451225" y="580997"/>
                  <a:pt x="3552825" y="428597"/>
                </a:cubicBezTo>
                <a:cubicBezTo>
                  <a:pt x="3654425" y="276197"/>
                  <a:pt x="627062" y="107922"/>
                  <a:pt x="609600" y="38072"/>
                </a:cubicBezTo>
                <a:cubicBezTo>
                  <a:pt x="592138" y="-31778"/>
                  <a:pt x="3016250" y="17434"/>
                  <a:pt x="3448050" y="94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B51D9F3-6AE9-47F5-B953-75330062F663}"/>
              </a:ext>
            </a:extLst>
          </p:cNvPr>
          <p:cNvSpPr/>
          <p:nvPr/>
        </p:nvSpPr>
        <p:spPr>
          <a:xfrm>
            <a:off x="7229475" y="2800350"/>
            <a:ext cx="152400" cy="116387"/>
          </a:xfrm>
          <a:custGeom>
            <a:avLst/>
            <a:gdLst>
              <a:gd name="connsiteX0" fmla="*/ 0 w 152400"/>
              <a:gd name="connsiteY0" fmla="*/ 0 h 116387"/>
              <a:gd name="connsiteX1" fmla="*/ 104775 w 152400"/>
              <a:gd name="connsiteY1" fmla="*/ 38100 h 116387"/>
              <a:gd name="connsiteX2" fmla="*/ 133350 w 152400"/>
              <a:gd name="connsiteY2" fmla="*/ 66675 h 116387"/>
              <a:gd name="connsiteX3" fmla="*/ 85725 w 152400"/>
              <a:gd name="connsiteY3" fmla="*/ 85725 h 116387"/>
              <a:gd name="connsiteX4" fmla="*/ 19050 w 152400"/>
              <a:gd name="connsiteY4" fmla="*/ 104775 h 116387"/>
              <a:gd name="connsiteX5" fmla="*/ 76200 w 152400"/>
              <a:gd name="connsiteY5" fmla="*/ 85725 h 116387"/>
              <a:gd name="connsiteX6" fmla="*/ 104775 w 152400"/>
              <a:gd name="connsiteY6" fmla="*/ 66675 h 116387"/>
              <a:gd name="connsiteX7" fmla="*/ 38100 w 152400"/>
              <a:gd name="connsiteY7" fmla="*/ 9525 h 116387"/>
              <a:gd name="connsiteX8" fmla="*/ 66675 w 152400"/>
              <a:gd name="connsiteY8" fmla="*/ 47625 h 116387"/>
              <a:gd name="connsiteX9" fmla="*/ 133350 w 152400"/>
              <a:gd name="connsiteY9" fmla="*/ 95250 h 116387"/>
              <a:gd name="connsiteX10" fmla="*/ 85725 w 152400"/>
              <a:gd name="connsiteY10" fmla="*/ 104775 h 116387"/>
              <a:gd name="connsiteX11" fmla="*/ 9525 w 152400"/>
              <a:gd name="connsiteY11" fmla="*/ 114300 h 116387"/>
              <a:gd name="connsiteX12" fmla="*/ 152400 w 152400"/>
              <a:gd name="connsiteY12" fmla="*/ 85725 h 116387"/>
              <a:gd name="connsiteX13" fmla="*/ 123825 w 152400"/>
              <a:gd name="connsiteY13" fmla="*/ 76200 h 116387"/>
              <a:gd name="connsiteX14" fmla="*/ 76200 w 152400"/>
              <a:gd name="connsiteY14" fmla="*/ 38100 h 11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16387">
                <a:moveTo>
                  <a:pt x="0" y="0"/>
                </a:moveTo>
                <a:cubicBezTo>
                  <a:pt x="49064" y="9813"/>
                  <a:pt x="58727" y="7401"/>
                  <a:pt x="104775" y="38100"/>
                </a:cubicBezTo>
                <a:cubicBezTo>
                  <a:pt x="115983" y="45572"/>
                  <a:pt x="123825" y="57150"/>
                  <a:pt x="133350" y="66675"/>
                </a:cubicBezTo>
                <a:cubicBezTo>
                  <a:pt x="117475" y="73025"/>
                  <a:pt x="101945" y="80318"/>
                  <a:pt x="85725" y="85725"/>
                </a:cubicBezTo>
                <a:cubicBezTo>
                  <a:pt x="63797" y="93034"/>
                  <a:pt x="-2878" y="112084"/>
                  <a:pt x="19050" y="104775"/>
                </a:cubicBezTo>
                <a:cubicBezTo>
                  <a:pt x="38100" y="98425"/>
                  <a:pt x="59492" y="96864"/>
                  <a:pt x="76200" y="85725"/>
                </a:cubicBezTo>
                <a:lnTo>
                  <a:pt x="104775" y="66675"/>
                </a:lnTo>
                <a:cubicBezTo>
                  <a:pt x="101645" y="60414"/>
                  <a:pt x="70531" y="-22906"/>
                  <a:pt x="38100" y="9525"/>
                </a:cubicBezTo>
                <a:cubicBezTo>
                  <a:pt x="26875" y="20750"/>
                  <a:pt x="54875" y="37005"/>
                  <a:pt x="66675" y="47625"/>
                </a:cubicBezTo>
                <a:cubicBezTo>
                  <a:pt x="86976" y="65896"/>
                  <a:pt x="111125" y="79375"/>
                  <a:pt x="133350" y="95250"/>
                </a:cubicBezTo>
                <a:cubicBezTo>
                  <a:pt x="117475" y="98425"/>
                  <a:pt x="101726" y="102313"/>
                  <a:pt x="85725" y="104775"/>
                </a:cubicBezTo>
                <a:cubicBezTo>
                  <a:pt x="60425" y="108667"/>
                  <a:pt x="-15088" y="121332"/>
                  <a:pt x="9525" y="114300"/>
                </a:cubicBezTo>
                <a:cubicBezTo>
                  <a:pt x="56224" y="100957"/>
                  <a:pt x="152400" y="85725"/>
                  <a:pt x="152400" y="85725"/>
                </a:cubicBezTo>
                <a:cubicBezTo>
                  <a:pt x="142875" y="82550"/>
                  <a:pt x="132339" y="81521"/>
                  <a:pt x="123825" y="76200"/>
                </a:cubicBezTo>
                <a:cubicBezTo>
                  <a:pt x="106585" y="65425"/>
                  <a:pt x="76200" y="38100"/>
                  <a:pt x="76200" y="38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53B80EE-2F06-4289-A566-C41F0866D8F7}"/>
              </a:ext>
            </a:extLst>
          </p:cNvPr>
          <p:cNvSpPr/>
          <p:nvPr/>
        </p:nvSpPr>
        <p:spPr>
          <a:xfrm>
            <a:off x="3697043" y="3990975"/>
            <a:ext cx="4218232" cy="1446651"/>
          </a:xfrm>
          <a:custGeom>
            <a:avLst/>
            <a:gdLst>
              <a:gd name="connsiteX0" fmla="*/ 4218232 w 4218232"/>
              <a:gd name="connsiteY0" fmla="*/ 0 h 1446651"/>
              <a:gd name="connsiteX1" fmla="*/ 1294057 w 4218232"/>
              <a:gd name="connsiteY1" fmla="*/ 1438275 h 1446651"/>
              <a:gd name="connsiteX2" fmla="*/ 122482 w 4218232"/>
              <a:gd name="connsiteY2" fmla="*/ 590550 h 1446651"/>
              <a:gd name="connsiteX3" fmla="*/ 93907 w 4218232"/>
              <a:gd name="connsiteY3" fmla="*/ 552450 h 144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232" h="1446651">
                <a:moveTo>
                  <a:pt x="4218232" y="0"/>
                </a:moveTo>
                <a:cubicBezTo>
                  <a:pt x="3097457" y="669925"/>
                  <a:pt x="1976682" y="1339850"/>
                  <a:pt x="1294057" y="1438275"/>
                </a:cubicBezTo>
                <a:cubicBezTo>
                  <a:pt x="611432" y="1536700"/>
                  <a:pt x="322507" y="738188"/>
                  <a:pt x="122482" y="590550"/>
                </a:cubicBezTo>
                <a:cubicBezTo>
                  <a:pt x="-77543" y="442912"/>
                  <a:pt x="8182" y="497681"/>
                  <a:pt x="93907" y="552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EB3449F-B23A-4B8F-BEAA-24C8007A28A6}"/>
              </a:ext>
            </a:extLst>
          </p:cNvPr>
          <p:cNvSpPr/>
          <p:nvPr/>
        </p:nvSpPr>
        <p:spPr>
          <a:xfrm>
            <a:off x="3706840" y="4442597"/>
            <a:ext cx="154604" cy="177938"/>
          </a:xfrm>
          <a:custGeom>
            <a:avLst/>
            <a:gdLst>
              <a:gd name="connsiteX0" fmla="*/ 7910 w 154604"/>
              <a:gd name="connsiteY0" fmla="*/ 34153 h 177938"/>
              <a:gd name="connsiteX1" fmla="*/ 17435 w 154604"/>
              <a:gd name="connsiteY1" fmla="*/ 100828 h 177938"/>
              <a:gd name="connsiteX2" fmla="*/ 26960 w 154604"/>
              <a:gd name="connsiteY2" fmla="*/ 100828 h 177938"/>
              <a:gd name="connsiteX3" fmla="*/ 7910 w 154604"/>
              <a:gd name="connsiteY3" fmla="*/ 34153 h 177938"/>
              <a:gd name="connsiteX4" fmla="*/ 36485 w 154604"/>
              <a:gd name="connsiteY4" fmla="*/ 24628 h 177938"/>
              <a:gd name="connsiteX5" fmla="*/ 122210 w 154604"/>
              <a:gd name="connsiteY5" fmla="*/ 5578 h 177938"/>
              <a:gd name="connsiteX6" fmla="*/ 17435 w 154604"/>
              <a:gd name="connsiteY6" fmla="*/ 15103 h 177938"/>
              <a:gd name="connsiteX7" fmla="*/ 7910 w 154604"/>
              <a:gd name="connsiteY7" fmla="*/ 91303 h 177938"/>
              <a:gd name="connsiteX8" fmla="*/ 46010 w 154604"/>
              <a:gd name="connsiteY8" fmla="*/ 167503 h 177938"/>
              <a:gd name="connsiteX9" fmla="*/ 26960 w 154604"/>
              <a:gd name="connsiteY9" fmla="*/ 91303 h 177938"/>
              <a:gd name="connsiteX10" fmla="*/ 17435 w 154604"/>
              <a:gd name="connsiteY10" fmla="*/ 62728 h 177938"/>
              <a:gd name="connsiteX11" fmla="*/ 46010 w 154604"/>
              <a:gd name="connsiteY11" fmla="*/ 53203 h 177938"/>
              <a:gd name="connsiteX12" fmla="*/ 112685 w 154604"/>
              <a:gd name="connsiteY12" fmla="*/ 91303 h 177938"/>
              <a:gd name="connsiteX13" fmla="*/ 74585 w 154604"/>
              <a:gd name="connsiteY13" fmla="*/ 91303 h 177938"/>
              <a:gd name="connsiteX14" fmla="*/ 26960 w 154604"/>
              <a:gd name="connsiteY14" fmla="*/ 81778 h 177938"/>
              <a:gd name="connsiteX15" fmla="*/ 74585 w 154604"/>
              <a:gd name="connsiteY15" fmla="*/ 53203 h 177938"/>
              <a:gd name="connsiteX16" fmla="*/ 141260 w 154604"/>
              <a:gd name="connsiteY16" fmla="*/ 72253 h 177938"/>
              <a:gd name="connsiteX17" fmla="*/ 7910 w 154604"/>
              <a:gd name="connsiteY17" fmla="*/ 34153 h 1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4604" h="177938">
                <a:moveTo>
                  <a:pt x="7910" y="34153"/>
                </a:moveTo>
                <a:cubicBezTo>
                  <a:pt x="-12727" y="38915"/>
                  <a:pt x="13032" y="78813"/>
                  <a:pt x="17435" y="100828"/>
                </a:cubicBezTo>
                <a:cubicBezTo>
                  <a:pt x="41824" y="222773"/>
                  <a:pt x="40582" y="182563"/>
                  <a:pt x="26960" y="100828"/>
                </a:cubicBezTo>
                <a:cubicBezTo>
                  <a:pt x="22973" y="76908"/>
                  <a:pt x="15459" y="56801"/>
                  <a:pt x="7910" y="34153"/>
                </a:cubicBezTo>
                <a:cubicBezTo>
                  <a:pt x="17435" y="30978"/>
                  <a:pt x="26745" y="27063"/>
                  <a:pt x="36485" y="24628"/>
                </a:cubicBezTo>
                <a:cubicBezTo>
                  <a:pt x="64883" y="17528"/>
                  <a:pt x="148392" y="18669"/>
                  <a:pt x="122210" y="5578"/>
                </a:cubicBezTo>
                <a:cubicBezTo>
                  <a:pt x="90843" y="-10105"/>
                  <a:pt x="52360" y="11928"/>
                  <a:pt x="17435" y="15103"/>
                </a:cubicBezTo>
                <a:cubicBezTo>
                  <a:pt x="14260" y="40503"/>
                  <a:pt x="3193" y="66144"/>
                  <a:pt x="7910" y="91303"/>
                </a:cubicBezTo>
                <a:cubicBezTo>
                  <a:pt x="13143" y="119215"/>
                  <a:pt x="17612" y="167503"/>
                  <a:pt x="46010" y="167503"/>
                </a:cubicBezTo>
                <a:cubicBezTo>
                  <a:pt x="72192" y="167503"/>
                  <a:pt x="33849" y="116562"/>
                  <a:pt x="26960" y="91303"/>
                </a:cubicBezTo>
                <a:cubicBezTo>
                  <a:pt x="24318" y="81617"/>
                  <a:pt x="20610" y="72253"/>
                  <a:pt x="17435" y="62728"/>
                </a:cubicBezTo>
                <a:cubicBezTo>
                  <a:pt x="26960" y="59553"/>
                  <a:pt x="36393" y="50318"/>
                  <a:pt x="46010" y="53203"/>
                </a:cubicBezTo>
                <a:cubicBezTo>
                  <a:pt x="70528" y="60558"/>
                  <a:pt x="89790" y="79855"/>
                  <a:pt x="112685" y="91303"/>
                </a:cubicBezTo>
                <a:cubicBezTo>
                  <a:pt x="135174" y="102548"/>
                  <a:pt x="212432" y="114278"/>
                  <a:pt x="74585" y="91303"/>
                </a:cubicBezTo>
                <a:cubicBezTo>
                  <a:pt x="58616" y="88641"/>
                  <a:pt x="42835" y="84953"/>
                  <a:pt x="26960" y="81778"/>
                </a:cubicBezTo>
                <a:cubicBezTo>
                  <a:pt x="42835" y="72253"/>
                  <a:pt x="56513" y="57219"/>
                  <a:pt x="74585" y="53203"/>
                </a:cubicBezTo>
                <a:cubicBezTo>
                  <a:pt x="81761" y="51608"/>
                  <a:pt x="131454" y="68984"/>
                  <a:pt x="141260" y="72253"/>
                </a:cubicBezTo>
                <a:cubicBezTo>
                  <a:pt x="76540" y="93826"/>
                  <a:pt x="28547" y="29391"/>
                  <a:pt x="7910" y="3415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C6B3A0-D2A3-4F73-AACE-749D6E20C4C3}"/>
              </a:ext>
            </a:extLst>
          </p:cNvPr>
          <p:cNvSpPr txBox="1"/>
          <p:nvPr/>
        </p:nvSpPr>
        <p:spPr>
          <a:xfrm rot="21035352">
            <a:off x="5124996" y="3608947"/>
            <a:ext cx="1523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* from student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E3AAFE-AF72-44C0-AF85-6FC898D80B99}"/>
              </a:ext>
            </a:extLst>
          </p:cNvPr>
          <p:cNvSpPr txBox="1"/>
          <p:nvPr/>
        </p:nvSpPr>
        <p:spPr>
          <a:xfrm rot="19687273">
            <a:off x="5806043" y="4621623"/>
            <a:ext cx="2064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Multiple rows maybe in 1000s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C560C5-6D37-49F6-9D21-5D4C2F601D09}"/>
              </a:ext>
            </a:extLst>
          </p:cNvPr>
          <p:cNvSpPr/>
          <p:nvPr/>
        </p:nvSpPr>
        <p:spPr>
          <a:xfrm>
            <a:off x="2567376" y="5010150"/>
            <a:ext cx="1556949" cy="59783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Second Level of Cache (configurable)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3A3C50-DE10-481F-9605-CB1B43113717}"/>
              </a:ext>
            </a:extLst>
          </p:cNvPr>
          <p:cNvSpPr/>
          <p:nvPr/>
        </p:nvSpPr>
        <p:spPr>
          <a:xfrm>
            <a:off x="1857375" y="4581525"/>
            <a:ext cx="676275" cy="923935"/>
          </a:xfrm>
          <a:custGeom>
            <a:avLst/>
            <a:gdLst>
              <a:gd name="connsiteX0" fmla="*/ 0 w 676275"/>
              <a:gd name="connsiteY0" fmla="*/ 0 h 923935"/>
              <a:gd name="connsiteX1" fmla="*/ 38100 w 676275"/>
              <a:gd name="connsiteY1" fmla="*/ 47625 h 923935"/>
              <a:gd name="connsiteX2" fmla="*/ 76200 w 676275"/>
              <a:gd name="connsiteY2" fmla="*/ 123825 h 923935"/>
              <a:gd name="connsiteX3" fmla="*/ 95250 w 676275"/>
              <a:gd name="connsiteY3" fmla="*/ 171450 h 923935"/>
              <a:gd name="connsiteX4" fmla="*/ 123825 w 676275"/>
              <a:gd name="connsiteY4" fmla="*/ 200025 h 923935"/>
              <a:gd name="connsiteX5" fmla="*/ 171450 w 676275"/>
              <a:gd name="connsiteY5" fmla="*/ 314325 h 923935"/>
              <a:gd name="connsiteX6" fmla="*/ 190500 w 676275"/>
              <a:gd name="connsiteY6" fmla="*/ 371475 h 923935"/>
              <a:gd name="connsiteX7" fmla="*/ 219075 w 676275"/>
              <a:gd name="connsiteY7" fmla="*/ 428625 h 923935"/>
              <a:gd name="connsiteX8" fmla="*/ 285750 w 676275"/>
              <a:gd name="connsiteY8" fmla="*/ 581025 h 923935"/>
              <a:gd name="connsiteX9" fmla="*/ 342900 w 676275"/>
              <a:gd name="connsiteY9" fmla="*/ 695325 h 923935"/>
              <a:gd name="connsiteX10" fmla="*/ 371475 w 676275"/>
              <a:gd name="connsiteY10" fmla="*/ 723900 h 923935"/>
              <a:gd name="connsiteX11" fmla="*/ 428625 w 676275"/>
              <a:gd name="connsiteY11" fmla="*/ 819150 h 923935"/>
              <a:gd name="connsiteX12" fmla="*/ 476250 w 676275"/>
              <a:gd name="connsiteY12" fmla="*/ 885825 h 923935"/>
              <a:gd name="connsiteX13" fmla="*/ 571500 w 676275"/>
              <a:gd name="connsiteY13" fmla="*/ 914400 h 923935"/>
              <a:gd name="connsiteX14" fmla="*/ 676275 w 676275"/>
              <a:gd name="connsiteY14" fmla="*/ 923925 h 9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6275" h="923935">
                <a:moveTo>
                  <a:pt x="0" y="0"/>
                </a:moveTo>
                <a:cubicBezTo>
                  <a:pt x="12700" y="15875"/>
                  <a:pt x="27445" y="30311"/>
                  <a:pt x="38100" y="47625"/>
                </a:cubicBezTo>
                <a:cubicBezTo>
                  <a:pt x="52983" y="71810"/>
                  <a:pt x="64300" y="98041"/>
                  <a:pt x="76200" y="123825"/>
                </a:cubicBezTo>
                <a:cubicBezTo>
                  <a:pt x="83365" y="139349"/>
                  <a:pt x="86188" y="156951"/>
                  <a:pt x="95250" y="171450"/>
                </a:cubicBezTo>
                <a:cubicBezTo>
                  <a:pt x="102389" y="182873"/>
                  <a:pt x="114300" y="190500"/>
                  <a:pt x="123825" y="200025"/>
                </a:cubicBezTo>
                <a:cubicBezTo>
                  <a:pt x="168689" y="357049"/>
                  <a:pt x="114381" y="188773"/>
                  <a:pt x="171450" y="314325"/>
                </a:cubicBezTo>
                <a:cubicBezTo>
                  <a:pt x="179759" y="332606"/>
                  <a:pt x="182777" y="352939"/>
                  <a:pt x="190500" y="371475"/>
                </a:cubicBezTo>
                <a:cubicBezTo>
                  <a:pt x="198692" y="391135"/>
                  <a:pt x="210262" y="409236"/>
                  <a:pt x="219075" y="428625"/>
                </a:cubicBezTo>
                <a:cubicBezTo>
                  <a:pt x="242020" y="479104"/>
                  <a:pt x="263641" y="530174"/>
                  <a:pt x="285750" y="581025"/>
                </a:cubicBezTo>
                <a:cubicBezTo>
                  <a:pt x="304382" y="623879"/>
                  <a:pt x="315081" y="658233"/>
                  <a:pt x="342900" y="695325"/>
                </a:cubicBezTo>
                <a:cubicBezTo>
                  <a:pt x="350982" y="706101"/>
                  <a:pt x="363205" y="713267"/>
                  <a:pt x="371475" y="723900"/>
                </a:cubicBezTo>
                <a:cubicBezTo>
                  <a:pt x="453810" y="829759"/>
                  <a:pt x="376787" y="737691"/>
                  <a:pt x="428625" y="819150"/>
                </a:cubicBezTo>
                <a:cubicBezTo>
                  <a:pt x="443288" y="842192"/>
                  <a:pt x="453525" y="870675"/>
                  <a:pt x="476250" y="885825"/>
                </a:cubicBezTo>
                <a:cubicBezTo>
                  <a:pt x="503831" y="904212"/>
                  <a:pt x="539063" y="907571"/>
                  <a:pt x="571500" y="914400"/>
                </a:cubicBezTo>
                <a:cubicBezTo>
                  <a:pt x="620075" y="924626"/>
                  <a:pt x="638073" y="923925"/>
                  <a:pt x="676275" y="923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E160E3E-47C6-4778-8375-E86152F361F8}"/>
              </a:ext>
            </a:extLst>
          </p:cNvPr>
          <p:cNvSpPr/>
          <p:nvPr/>
        </p:nvSpPr>
        <p:spPr>
          <a:xfrm>
            <a:off x="2028825" y="4629150"/>
            <a:ext cx="504825" cy="667548"/>
          </a:xfrm>
          <a:custGeom>
            <a:avLst/>
            <a:gdLst>
              <a:gd name="connsiteX0" fmla="*/ 0 w 504825"/>
              <a:gd name="connsiteY0" fmla="*/ 0 h 667548"/>
              <a:gd name="connsiteX1" fmla="*/ 57150 w 504825"/>
              <a:gd name="connsiteY1" fmla="*/ 95250 h 667548"/>
              <a:gd name="connsiteX2" fmla="*/ 123825 w 504825"/>
              <a:gd name="connsiteY2" fmla="*/ 219075 h 667548"/>
              <a:gd name="connsiteX3" fmla="*/ 142875 w 504825"/>
              <a:gd name="connsiteY3" fmla="*/ 266700 h 667548"/>
              <a:gd name="connsiteX4" fmla="*/ 152400 w 504825"/>
              <a:gd name="connsiteY4" fmla="*/ 314325 h 667548"/>
              <a:gd name="connsiteX5" fmla="*/ 180975 w 504825"/>
              <a:gd name="connsiteY5" fmla="*/ 352425 h 667548"/>
              <a:gd name="connsiteX6" fmla="*/ 200025 w 504825"/>
              <a:gd name="connsiteY6" fmla="*/ 400050 h 667548"/>
              <a:gd name="connsiteX7" fmla="*/ 276225 w 504825"/>
              <a:gd name="connsiteY7" fmla="*/ 485775 h 667548"/>
              <a:gd name="connsiteX8" fmla="*/ 333375 w 504825"/>
              <a:gd name="connsiteY8" fmla="*/ 552450 h 667548"/>
              <a:gd name="connsiteX9" fmla="*/ 390525 w 504825"/>
              <a:gd name="connsiteY9" fmla="*/ 600075 h 667548"/>
              <a:gd name="connsiteX10" fmla="*/ 466725 w 504825"/>
              <a:gd name="connsiteY10" fmla="*/ 666750 h 667548"/>
              <a:gd name="connsiteX11" fmla="*/ 504825 w 504825"/>
              <a:gd name="connsiteY11" fmla="*/ 666750 h 6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667548">
                <a:moveTo>
                  <a:pt x="0" y="0"/>
                </a:moveTo>
                <a:cubicBezTo>
                  <a:pt x="19050" y="31750"/>
                  <a:pt x="43399" y="60872"/>
                  <a:pt x="57150" y="95250"/>
                </a:cubicBezTo>
                <a:cubicBezTo>
                  <a:pt x="100253" y="203007"/>
                  <a:pt x="71070" y="166320"/>
                  <a:pt x="123825" y="219075"/>
                </a:cubicBezTo>
                <a:cubicBezTo>
                  <a:pt x="130175" y="234950"/>
                  <a:pt x="137962" y="250323"/>
                  <a:pt x="142875" y="266700"/>
                </a:cubicBezTo>
                <a:cubicBezTo>
                  <a:pt x="147527" y="282207"/>
                  <a:pt x="145825" y="299531"/>
                  <a:pt x="152400" y="314325"/>
                </a:cubicBezTo>
                <a:cubicBezTo>
                  <a:pt x="158847" y="328832"/>
                  <a:pt x="173265" y="338548"/>
                  <a:pt x="180975" y="352425"/>
                </a:cubicBezTo>
                <a:cubicBezTo>
                  <a:pt x="189278" y="367371"/>
                  <a:pt x="190846" y="385625"/>
                  <a:pt x="200025" y="400050"/>
                </a:cubicBezTo>
                <a:cubicBezTo>
                  <a:pt x="245731" y="471874"/>
                  <a:pt x="235842" y="437316"/>
                  <a:pt x="276225" y="485775"/>
                </a:cubicBezTo>
                <a:cubicBezTo>
                  <a:pt x="324436" y="543628"/>
                  <a:pt x="257060" y="483766"/>
                  <a:pt x="333375" y="552450"/>
                </a:cubicBezTo>
                <a:cubicBezTo>
                  <a:pt x="351807" y="569039"/>
                  <a:pt x="372990" y="582540"/>
                  <a:pt x="390525" y="600075"/>
                </a:cubicBezTo>
                <a:cubicBezTo>
                  <a:pt x="428595" y="638145"/>
                  <a:pt x="421096" y="660232"/>
                  <a:pt x="466725" y="666750"/>
                </a:cubicBezTo>
                <a:cubicBezTo>
                  <a:pt x="479297" y="668546"/>
                  <a:pt x="492125" y="666750"/>
                  <a:pt x="504825" y="666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BC0F42E-ED1E-4B36-8000-92A8BFF28AA6}"/>
              </a:ext>
            </a:extLst>
          </p:cNvPr>
          <p:cNvSpPr/>
          <p:nvPr/>
        </p:nvSpPr>
        <p:spPr>
          <a:xfrm>
            <a:off x="2219325" y="4676775"/>
            <a:ext cx="361950" cy="419100"/>
          </a:xfrm>
          <a:custGeom>
            <a:avLst/>
            <a:gdLst>
              <a:gd name="connsiteX0" fmla="*/ 0 w 361950"/>
              <a:gd name="connsiteY0" fmla="*/ 0 h 419100"/>
              <a:gd name="connsiteX1" fmla="*/ 28575 w 361950"/>
              <a:gd name="connsiteY1" fmla="*/ 66675 h 419100"/>
              <a:gd name="connsiteX2" fmla="*/ 66675 w 361950"/>
              <a:gd name="connsiteY2" fmla="*/ 104775 h 419100"/>
              <a:gd name="connsiteX3" fmla="*/ 76200 w 361950"/>
              <a:gd name="connsiteY3" fmla="*/ 142875 h 419100"/>
              <a:gd name="connsiteX4" fmla="*/ 95250 w 361950"/>
              <a:gd name="connsiteY4" fmla="*/ 171450 h 419100"/>
              <a:gd name="connsiteX5" fmla="*/ 123825 w 361950"/>
              <a:gd name="connsiteY5" fmla="*/ 219075 h 419100"/>
              <a:gd name="connsiteX6" fmla="*/ 161925 w 361950"/>
              <a:gd name="connsiteY6" fmla="*/ 276225 h 419100"/>
              <a:gd name="connsiteX7" fmla="*/ 190500 w 361950"/>
              <a:gd name="connsiteY7" fmla="*/ 295275 h 419100"/>
              <a:gd name="connsiteX8" fmla="*/ 228600 w 361950"/>
              <a:gd name="connsiteY8" fmla="*/ 333375 h 419100"/>
              <a:gd name="connsiteX9" fmla="*/ 295275 w 361950"/>
              <a:gd name="connsiteY9" fmla="*/ 371475 h 419100"/>
              <a:gd name="connsiteX10" fmla="*/ 361950 w 361950"/>
              <a:gd name="connsiteY10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950" h="419100">
                <a:moveTo>
                  <a:pt x="0" y="0"/>
                </a:moveTo>
                <a:cubicBezTo>
                  <a:pt x="9525" y="22225"/>
                  <a:pt x="15593" y="46275"/>
                  <a:pt x="28575" y="66675"/>
                </a:cubicBezTo>
                <a:cubicBezTo>
                  <a:pt x="38218" y="81828"/>
                  <a:pt x="57156" y="89545"/>
                  <a:pt x="66675" y="104775"/>
                </a:cubicBezTo>
                <a:cubicBezTo>
                  <a:pt x="73613" y="115876"/>
                  <a:pt x="71043" y="130843"/>
                  <a:pt x="76200" y="142875"/>
                </a:cubicBezTo>
                <a:cubicBezTo>
                  <a:pt x="80709" y="153397"/>
                  <a:pt x="89183" y="161742"/>
                  <a:pt x="95250" y="171450"/>
                </a:cubicBezTo>
                <a:cubicBezTo>
                  <a:pt x="105062" y="187149"/>
                  <a:pt x="113886" y="203456"/>
                  <a:pt x="123825" y="219075"/>
                </a:cubicBezTo>
                <a:cubicBezTo>
                  <a:pt x="136117" y="238391"/>
                  <a:pt x="142875" y="263525"/>
                  <a:pt x="161925" y="276225"/>
                </a:cubicBezTo>
                <a:cubicBezTo>
                  <a:pt x="171450" y="282575"/>
                  <a:pt x="181808" y="287825"/>
                  <a:pt x="190500" y="295275"/>
                </a:cubicBezTo>
                <a:cubicBezTo>
                  <a:pt x="204137" y="306964"/>
                  <a:pt x="214963" y="321686"/>
                  <a:pt x="228600" y="333375"/>
                </a:cubicBezTo>
                <a:cubicBezTo>
                  <a:pt x="258215" y="358759"/>
                  <a:pt x="260300" y="349218"/>
                  <a:pt x="295275" y="371475"/>
                </a:cubicBezTo>
                <a:cubicBezTo>
                  <a:pt x="318317" y="386138"/>
                  <a:pt x="361950" y="419100"/>
                  <a:pt x="361950" y="419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D311E60-E74E-451B-928F-12F86BDA50BB}"/>
              </a:ext>
            </a:extLst>
          </p:cNvPr>
          <p:cNvSpPr/>
          <p:nvPr/>
        </p:nvSpPr>
        <p:spPr>
          <a:xfrm>
            <a:off x="2381250" y="4657725"/>
            <a:ext cx="400050" cy="323850"/>
          </a:xfrm>
          <a:custGeom>
            <a:avLst/>
            <a:gdLst>
              <a:gd name="connsiteX0" fmla="*/ 0 w 400050"/>
              <a:gd name="connsiteY0" fmla="*/ 0 h 323850"/>
              <a:gd name="connsiteX1" fmla="*/ 57150 w 400050"/>
              <a:gd name="connsiteY1" fmla="*/ 85725 h 323850"/>
              <a:gd name="connsiteX2" fmla="*/ 76200 w 400050"/>
              <a:gd name="connsiteY2" fmla="*/ 114300 h 323850"/>
              <a:gd name="connsiteX3" fmla="*/ 114300 w 400050"/>
              <a:gd name="connsiteY3" fmla="*/ 123825 h 323850"/>
              <a:gd name="connsiteX4" fmla="*/ 142875 w 400050"/>
              <a:gd name="connsiteY4" fmla="*/ 152400 h 323850"/>
              <a:gd name="connsiteX5" fmla="*/ 190500 w 400050"/>
              <a:gd name="connsiteY5" fmla="*/ 219075 h 323850"/>
              <a:gd name="connsiteX6" fmla="*/ 219075 w 400050"/>
              <a:gd name="connsiteY6" fmla="*/ 228600 h 323850"/>
              <a:gd name="connsiteX7" fmla="*/ 304800 w 400050"/>
              <a:gd name="connsiteY7" fmla="*/ 257175 h 323850"/>
              <a:gd name="connsiteX8" fmla="*/ 381000 w 400050"/>
              <a:gd name="connsiteY8" fmla="*/ 304800 h 323850"/>
              <a:gd name="connsiteX9" fmla="*/ 400050 w 400050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0050" h="323850">
                <a:moveTo>
                  <a:pt x="0" y="0"/>
                </a:moveTo>
                <a:cubicBezTo>
                  <a:pt x="48312" y="80520"/>
                  <a:pt x="7546" y="16280"/>
                  <a:pt x="57150" y="85725"/>
                </a:cubicBezTo>
                <a:cubicBezTo>
                  <a:pt x="63804" y="95040"/>
                  <a:pt x="66675" y="107950"/>
                  <a:pt x="76200" y="114300"/>
                </a:cubicBezTo>
                <a:cubicBezTo>
                  <a:pt x="87092" y="121562"/>
                  <a:pt x="101600" y="120650"/>
                  <a:pt x="114300" y="123825"/>
                </a:cubicBezTo>
                <a:cubicBezTo>
                  <a:pt x="123825" y="133350"/>
                  <a:pt x="134251" y="142052"/>
                  <a:pt x="142875" y="152400"/>
                </a:cubicBezTo>
                <a:cubicBezTo>
                  <a:pt x="158669" y="171353"/>
                  <a:pt x="171783" y="203477"/>
                  <a:pt x="190500" y="219075"/>
                </a:cubicBezTo>
                <a:cubicBezTo>
                  <a:pt x="198213" y="225503"/>
                  <a:pt x="209847" y="224645"/>
                  <a:pt x="219075" y="228600"/>
                </a:cubicBezTo>
                <a:cubicBezTo>
                  <a:pt x="288087" y="258176"/>
                  <a:pt x="224517" y="241118"/>
                  <a:pt x="304800" y="257175"/>
                </a:cubicBezTo>
                <a:cubicBezTo>
                  <a:pt x="314826" y="263190"/>
                  <a:pt x="366340" y="293072"/>
                  <a:pt x="381000" y="304800"/>
                </a:cubicBezTo>
                <a:cubicBezTo>
                  <a:pt x="388012" y="310410"/>
                  <a:pt x="393700" y="317500"/>
                  <a:pt x="400050" y="323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6589BD-C317-4128-B4E4-48BA0F388E98}"/>
              </a:ext>
            </a:extLst>
          </p:cNvPr>
          <p:cNvSpPr txBox="1"/>
          <p:nvPr/>
        </p:nvSpPr>
        <p:spPr>
          <a:xfrm rot="3705955">
            <a:off x="1591660" y="4755519"/>
            <a:ext cx="7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Session 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A29591-0EDB-41EB-ABBB-8ED6989EA363}"/>
              </a:ext>
            </a:extLst>
          </p:cNvPr>
          <p:cNvSpPr txBox="1"/>
          <p:nvPr/>
        </p:nvSpPr>
        <p:spPr>
          <a:xfrm rot="3705955">
            <a:off x="1845559" y="4878433"/>
            <a:ext cx="7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Session 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9BBEA1-7A6B-428C-A3CB-D0E53FF9ED6F}"/>
              </a:ext>
            </a:extLst>
          </p:cNvPr>
          <p:cNvSpPr txBox="1"/>
          <p:nvPr/>
        </p:nvSpPr>
        <p:spPr>
          <a:xfrm rot="3705955">
            <a:off x="1988453" y="4773348"/>
            <a:ext cx="7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Session 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C9B0A1-71BB-4496-8077-F111EAE96F15}"/>
              </a:ext>
            </a:extLst>
          </p:cNvPr>
          <p:cNvSpPr txBox="1"/>
          <p:nvPr/>
        </p:nvSpPr>
        <p:spPr>
          <a:xfrm rot="2349441">
            <a:off x="2311951" y="4688588"/>
            <a:ext cx="7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Session 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5BA121-A2FB-4174-ADF9-7359D4DE5268}"/>
              </a:ext>
            </a:extLst>
          </p:cNvPr>
          <p:cNvSpPr txBox="1"/>
          <p:nvPr/>
        </p:nvSpPr>
        <p:spPr>
          <a:xfrm>
            <a:off x="4743450" y="5596267"/>
            <a:ext cx="590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Hibernate takes a third party vendor </a:t>
            </a:r>
            <a:r>
              <a:rPr lang="en-US" sz="1400" dirty="0" err="1"/>
              <a:t>eCache</a:t>
            </a:r>
            <a:r>
              <a:rPr lang="en-US" sz="1400" dirty="0"/>
              <a:t> library to integrate Cache feature 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0114A2-6A36-445E-9F2F-6A3228F7B205}"/>
              </a:ext>
            </a:extLst>
          </p:cNvPr>
          <p:cNvCxnSpPr/>
          <p:nvPr/>
        </p:nvCxnSpPr>
        <p:spPr>
          <a:xfrm>
            <a:off x="6838088" y="5904044"/>
            <a:ext cx="0" cy="25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6B99B1C-C472-41B4-A0E7-97CDC123F239}"/>
              </a:ext>
            </a:extLst>
          </p:cNvPr>
          <p:cNvSpPr txBox="1"/>
          <p:nvPr/>
        </p:nvSpPr>
        <p:spPr>
          <a:xfrm>
            <a:off x="6349465" y="6103701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Ehcache</a:t>
            </a:r>
            <a:r>
              <a:rPr lang="en-US" sz="1200" dirty="0"/>
              <a:t> Library from </a:t>
            </a:r>
            <a:r>
              <a:rPr lang="en-US" sz="1200" dirty="0" err="1"/>
              <a:t>Mvnrepo</a:t>
            </a:r>
            <a:endParaRPr lang="en-US" sz="1200" dirty="0"/>
          </a:p>
          <a:p>
            <a:r>
              <a:rPr lang="en-US" sz="1200" dirty="0"/>
              <a:t>(Cache features)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9016AE-4D5E-4021-A80F-17B162D87BE5}"/>
              </a:ext>
            </a:extLst>
          </p:cNvPr>
          <p:cNvCxnSpPr/>
          <p:nvPr/>
        </p:nvCxnSpPr>
        <p:spPr>
          <a:xfrm>
            <a:off x="9133613" y="5845070"/>
            <a:ext cx="0" cy="25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67AAE30-7211-464B-A2DC-4BB494426014}"/>
              </a:ext>
            </a:extLst>
          </p:cNvPr>
          <p:cNvSpPr txBox="1"/>
          <p:nvPr/>
        </p:nvSpPr>
        <p:spPr>
          <a:xfrm>
            <a:off x="8553450" y="6033359"/>
            <a:ext cx="250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Hibernate-</a:t>
            </a:r>
            <a:r>
              <a:rPr lang="en-US" sz="1200" dirty="0" err="1"/>
              <a:t>Ehcache</a:t>
            </a:r>
            <a:r>
              <a:rPr lang="en-US" sz="1200" dirty="0"/>
              <a:t> jar from </a:t>
            </a:r>
            <a:r>
              <a:rPr lang="en-US" sz="1200" dirty="0" err="1"/>
              <a:t>Mvnrepo</a:t>
            </a:r>
            <a:endParaRPr lang="en-US" sz="1200" dirty="0"/>
          </a:p>
          <a:p>
            <a:r>
              <a:rPr lang="en-US" sz="1200" dirty="0"/>
              <a:t>(Integration features)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4FC90D-AE98-45C8-8DDB-229EC8AB8CDD}"/>
              </a:ext>
            </a:extLst>
          </p:cNvPr>
          <p:cNvCxnSpPr>
            <a:stCxn id="70" idx="3"/>
            <a:endCxn id="77" idx="1"/>
          </p:cNvCxnSpPr>
          <p:nvPr/>
        </p:nvCxnSpPr>
        <p:spPr>
          <a:xfrm>
            <a:off x="4124325" y="5309070"/>
            <a:ext cx="619125" cy="44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FCACBED-19D2-4AC4-B5C4-E22AC65846D7}"/>
              </a:ext>
            </a:extLst>
          </p:cNvPr>
          <p:cNvSpPr txBox="1"/>
          <p:nvPr/>
        </p:nvSpPr>
        <p:spPr>
          <a:xfrm>
            <a:off x="8718277" y="3935185"/>
            <a:ext cx="1549142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Pom.xml</a:t>
            </a:r>
          </a:p>
          <a:p>
            <a:r>
              <a:rPr lang="en-US" sz="1200" dirty="0"/>
              <a:t>(To include </a:t>
            </a:r>
          </a:p>
          <a:p>
            <a:r>
              <a:rPr lang="en-US" sz="1200" dirty="0" err="1"/>
              <a:t>Ehcache</a:t>
            </a:r>
            <a:r>
              <a:rPr lang="en-US" sz="1200" dirty="0"/>
              <a:t> dependency)</a:t>
            </a:r>
          </a:p>
          <a:p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19649D-E4DF-4202-80F9-27C9316CFE7D}"/>
              </a:ext>
            </a:extLst>
          </p:cNvPr>
          <p:cNvSpPr txBox="1"/>
          <p:nvPr/>
        </p:nvSpPr>
        <p:spPr>
          <a:xfrm>
            <a:off x="10115550" y="2857514"/>
            <a:ext cx="1560299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Vendors for Cache: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ehCache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OSCache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Swarm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92579F-23F7-4F6B-9E65-158BF0E4EDA5}"/>
              </a:ext>
            </a:extLst>
          </p:cNvPr>
          <p:cNvSpPr txBox="1"/>
          <p:nvPr/>
        </p:nvSpPr>
        <p:spPr>
          <a:xfrm>
            <a:off x="10288504" y="3916884"/>
            <a:ext cx="1656736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Hibernate.cfg.xml</a:t>
            </a:r>
          </a:p>
          <a:p>
            <a:r>
              <a:rPr lang="en-US" sz="1200" dirty="0"/>
              <a:t>(provide &lt;property&gt;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Vendor like </a:t>
            </a:r>
            <a:r>
              <a:rPr lang="en-US" sz="1200" dirty="0" err="1"/>
              <a:t>ehcache</a:t>
            </a:r>
            <a:r>
              <a:rPr lang="en-US" sz="1200" dirty="0"/>
              <a:t>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834E5E-8B09-44A7-8E41-EF3448571F57}"/>
              </a:ext>
            </a:extLst>
          </p:cNvPr>
          <p:cNvSpPr txBox="1"/>
          <p:nvPr/>
        </p:nvSpPr>
        <p:spPr>
          <a:xfrm>
            <a:off x="9630793" y="4774967"/>
            <a:ext cx="1544910" cy="677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Entity Annotations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Cachable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75567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</a:t>
            </a:r>
            <a:r>
              <a:rPr lang="en-IN" sz="1800" b="1" dirty="0" err="1"/>
              <a:t>EHCache</a:t>
            </a:r>
            <a:r>
              <a:rPr lang="en-IN" sz="1800" b="1" dirty="0"/>
              <a:t> Configuration (Second Level Caching)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E640C-F439-495B-83CA-05597BE5BC04}"/>
              </a:ext>
            </a:extLst>
          </p:cNvPr>
          <p:cNvSpPr txBox="1"/>
          <p:nvPr/>
        </p:nvSpPr>
        <p:spPr>
          <a:xfrm>
            <a:off x="215412" y="488272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How to add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EHCache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in POM.XML</a:t>
            </a:r>
            <a:endParaRPr lang="en-US" sz="1600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BA947-7FAD-4174-A1D5-8C5E5F147788}"/>
              </a:ext>
            </a:extLst>
          </p:cNvPr>
          <p:cNvSpPr txBox="1"/>
          <p:nvPr/>
        </p:nvSpPr>
        <p:spPr>
          <a:xfrm>
            <a:off x="241781" y="826826"/>
            <a:ext cx="11548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MVNrepository</a:t>
            </a:r>
            <a:r>
              <a:rPr lang="en-US" sz="1400" dirty="0">
                <a:latin typeface="Consolas" panose="020B0609020204030204" pitchFamily="49" charset="0"/>
              </a:rPr>
              <a:t> -&gt; search “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” -&gt; select 2. 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Select version 2.10.3 -&gt; copy Maven dependency -&gt; paste in pom.xml under dependencies -&gt; save file -&gt; check the snapshot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DD5A4-498B-4F9A-9A40-A8A677FBFC6F}"/>
              </a:ext>
            </a:extLst>
          </p:cNvPr>
          <p:cNvSpPr txBox="1"/>
          <p:nvPr/>
        </p:nvSpPr>
        <p:spPr>
          <a:xfrm>
            <a:off x="215412" y="2409574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highlight>
                  <a:srgbClr val="00FFFF"/>
                </a:highlight>
                <a:latin typeface="Consolas" panose="020B0609020204030204" pitchFamily="49" charset="0"/>
              </a:rPr>
              <a:t>Hibernate.cfg.xml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937AA-B861-47F2-B928-BAB54E3D313D}"/>
              </a:ext>
            </a:extLst>
          </p:cNvPr>
          <p:cNvSpPr txBox="1"/>
          <p:nvPr/>
        </p:nvSpPr>
        <p:spPr>
          <a:xfrm>
            <a:off x="273777" y="2666288"/>
            <a:ext cx="11376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Hibernate-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 has to be set with 2 properties -&gt; 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highlight>
                  <a:srgbClr val="00FF00"/>
                </a:highlight>
                <a:latin typeface="Consolas" panose="020B0609020204030204" pitchFamily="49" charset="0"/>
              </a:rPr>
              <a:t>hibernate.cache.use_second_level_cache</a:t>
            </a:r>
            <a:r>
              <a:rPr lang="en-US" sz="1400" dirty="0">
                <a:latin typeface="Consolas" panose="020B0609020204030204" pitchFamily="49" charset="0"/>
              </a:rPr>
              <a:t>   2. </a:t>
            </a:r>
            <a:r>
              <a:rPr lang="en-US" sz="1400" dirty="0" err="1">
                <a:highlight>
                  <a:srgbClr val="00FF00"/>
                </a:highlight>
                <a:latin typeface="Consolas" panose="020B0609020204030204" pitchFamily="49" charset="0"/>
              </a:rPr>
              <a:t>hibernate.cache.region.factory_class</a:t>
            </a:r>
            <a:endParaRPr lang="en-US" sz="1400" dirty="0">
              <a:highlight>
                <a:srgbClr val="00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C57C3-3683-4DED-9583-70ABD6A93977}"/>
              </a:ext>
            </a:extLst>
          </p:cNvPr>
          <p:cNvSpPr txBox="1"/>
          <p:nvPr/>
        </p:nvSpPr>
        <p:spPr>
          <a:xfrm>
            <a:off x="247408" y="1360456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How to add Hibernate-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Ehcache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</a:rPr>
              <a:t> in POM.XML</a:t>
            </a:r>
            <a:endParaRPr lang="en-US" sz="1600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26F61-7E41-4464-95F9-8961CED88B5C}"/>
              </a:ext>
            </a:extLst>
          </p:cNvPr>
          <p:cNvSpPr txBox="1"/>
          <p:nvPr/>
        </p:nvSpPr>
        <p:spPr>
          <a:xfrm>
            <a:off x="273777" y="1699010"/>
            <a:ext cx="115487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MVNrepository</a:t>
            </a:r>
            <a:r>
              <a:rPr lang="en-US" sz="1400" dirty="0">
                <a:latin typeface="Consolas" panose="020B0609020204030204" pitchFamily="49" charset="0"/>
              </a:rPr>
              <a:t> -&gt; search “hibernate-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” -&gt; select 1. Hibernate 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 Relocation &gt;&gt; hibernate-</a:t>
            </a:r>
            <a:r>
              <a:rPr lang="en-US" sz="1400" dirty="0" err="1">
                <a:latin typeface="Consolas" panose="020B0609020204030204" pitchFamily="49" charset="0"/>
              </a:rPr>
              <a:t>ehcache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Select version 4.1.6.Final 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should be same as Hibernate Core version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-&gt; copy Maven dependency -&gt; paste in pom.xml under dependencies -&gt; save file -&gt; check the snapshot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9CD0C-B17E-46F9-BD69-21C94EAE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8122"/>
            <a:ext cx="5662246" cy="2301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19018C-09DA-4D0D-8CAC-63B63651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410" y="3458691"/>
            <a:ext cx="6365805" cy="1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Hibernate Query Language (HQL)</a:t>
            </a:r>
            <a:endParaRPr lang="en-US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B3AAB-349A-4167-91EC-43C341767E27}"/>
              </a:ext>
            </a:extLst>
          </p:cNvPr>
          <p:cNvSpPr/>
          <p:nvPr/>
        </p:nvSpPr>
        <p:spPr>
          <a:xfrm>
            <a:off x="8672465" y="620153"/>
            <a:ext cx="1465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  <a:r>
              <a:rPr lang="en-US" sz="5400" b="1" cap="none" spc="0" dirty="0">
                <a:ln w="13462">
                  <a:solidFill>
                    <a:srgbClr val="FFC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61C85-13DF-450A-BDC4-B05BC9DEF59F}"/>
              </a:ext>
            </a:extLst>
          </p:cNvPr>
          <p:cNvSpPr/>
          <p:nvPr/>
        </p:nvSpPr>
        <p:spPr>
          <a:xfrm>
            <a:off x="911788" y="620153"/>
            <a:ext cx="12795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rgbClr val="FFC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87158-9044-45EF-BFEF-FA195AA216A6}"/>
              </a:ext>
            </a:extLst>
          </p:cNvPr>
          <p:cNvSpPr txBox="1"/>
          <p:nvPr/>
        </p:nvSpPr>
        <p:spPr>
          <a:xfrm>
            <a:off x="489757" y="1569915"/>
            <a:ext cx="267483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rollno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student;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397AA-0DDE-4786-83E1-841E701053A3}"/>
              </a:ext>
            </a:extLst>
          </p:cNvPr>
          <p:cNvCxnSpPr/>
          <p:nvPr/>
        </p:nvCxnSpPr>
        <p:spPr>
          <a:xfrm>
            <a:off x="2584938" y="1939247"/>
            <a:ext cx="0" cy="90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B4DB5-E572-45DB-AE97-20892F68B4EF}"/>
              </a:ext>
            </a:extLst>
          </p:cNvPr>
          <p:cNvCxnSpPr>
            <a:cxnSpLocks/>
          </p:cNvCxnSpPr>
          <p:nvPr/>
        </p:nvCxnSpPr>
        <p:spPr>
          <a:xfrm>
            <a:off x="9404998" y="1851324"/>
            <a:ext cx="0" cy="6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4F97A-C113-468B-8D66-09C88805FD32}"/>
              </a:ext>
            </a:extLst>
          </p:cNvPr>
          <p:cNvSpPr txBox="1"/>
          <p:nvPr/>
        </p:nvSpPr>
        <p:spPr>
          <a:xfrm>
            <a:off x="8423349" y="1569915"/>
            <a:ext cx="269086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rollno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Student;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876BD6-333D-444B-B8D5-5963BBD99A62}"/>
              </a:ext>
            </a:extLst>
          </p:cNvPr>
          <p:cNvCxnSpPr>
            <a:cxnSpLocks/>
          </p:cNvCxnSpPr>
          <p:nvPr/>
        </p:nvCxnSpPr>
        <p:spPr>
          <a:xfrm>
            <a:off x="10533344" y="1851324"/>
            <a:ext cx="0" cy="108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FD55B5-7E1D-430A-9E2D-455A25AB2170}"/>
              </a:ext>
            </a:extLst>
          </p:cNvPr>
          <p:cNvCxnSpPr>
            <a:cxnSpLocks/>
          </p:cNvCxnSpPr>
          <p:nvPr/>
        </p:nvCxnSpPr>
        <p:spPr>
          <a:xfrm>
            <a:off x="1424514" y="1851324"/>
            <a:ext cx="0" cy="6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37AD6B-0DB5-44D0-AC68-50120E27B3C2}"/>
              </a:ext>
            </a:extLst>
          </p:cNvPr>
          <p:cNvSpPr txBox="1"/>
          <p:nvPr/>
        </p:nvSpPr>
        <p:spPr>
          <a:xfrm>
            <a:off x="1007718" y="2404757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Column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E222C3-13A1-443B-968D-36CF0DE3D15C}"/>
              </a:ext>
            </a:extLst>
          </p:cNvPr>
          <p:cNvSpPr txBox="1"/>
          <p:nvPr/>
        </p:nvSpPr>
        <p:spPr>
          <a:xfrm>
            <a:off x="2270433" y="276735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Table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B5BE4-F129-4CF9-80D7-DACACB9C440D}"/>
              </a:ext>
            </a:extLst>
          </p:cNvPr>
          <p:cNvSpPr txBox="1"/>
          <p:nvPr/>
        </p:nvSpPr>
        <p:spPr>
          <a:xfrm>
            <a:off x="8991262" y="2395909"/>
            <a:ext cx="912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Property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4B3BC-B8DF-4585-8F93-E257B39EA218}"/>
              </a:ext>
            </a:extLst>
          </p:cNvPr>
          <p:cNvSpPr txBox="1"/>
          <p:nvPr/>
        </p:nvSpPr>
        <p:spPr>
          <a:xfrm>
            <a:off x="10234223" y="287948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Class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4B42B2-9342-4AE0-9037-120AD2F6A31A}"/>
              </a:ext>
            </a:extLst>
          </p:cNvPr>
          <p:cNvSpPr txBox="1"/>
          <p:nvPr/>
        </p:nvSpPr>
        <p:spPr>
          <a:xfrm>
            <a:off x="982944" y="3260236"/>
            <a:ext cx="224253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 from student;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192EE1-90FD-4DB6-AF2E-E8EA8060A688}"/>
              </a:ext>
            </a:extLst>
          </p:cNvPr>
          <p:cNvSpPr txBox="1"/>
          <p:nvPr/>
        </p:nvSpPr>
        <p:spPr>
          <a:xfrm>
            <a:off x="8928969" y="3193238"/>
            <a:ext cx="1967783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from Student;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20D927-201B-4895-9683-319CD105D720}"/>
              </a:ext>
            </a:extLst>
          </p:cNvPr>
          <p:cNvSpPr txBox="1"/>
          <p:nvPr/>
        </p:nvSpPr>
        <p:spPr>
          <a:xfrm>
            <a:off x="1000527" y="3599230"/>
            <a:ext cx="1649682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two 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C705F-519C-4045-9450-7AE73ABB8AC3}"/>
              </a:ext>
            </a:extLst>
          </p:cNvPr>
          <p:cNvSpPr txBox="1"/>
          <p:nvPr/>
        </p:nvSpPr>
        <p:spPr>
          <a:xfrm>
            <a:off x="9088019" y="3537108"/>
            <a:ext cx="2267544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two entity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0F3B01-C5B3-4378-A09C-B283DAB22103}"/>
              </a:ext>
            </a:extLst>
          </p:cNvPr>
          <p:cNvSpPr txBox="1"/>
          <p:nvPr/>
        </p:nvSpPr>
        <p:spPr>
          <a:xfrm>
            <a:off x="1000527" y="3938224"/>
            <a:ext cx="196880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by, Order by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8981E5-65C4-444F-ABE0-4BF74BC41F13}"/>
              </a:ext>
            </a:extLst>
          </p:cNvPr>
          <p:cNvSpPr txBox="1"/>
          <p:nvPr/>
        </p:nvSpPr>
        <p:spPr>
          <a:xfrm>
            <a:off x="9088019" y="3866249"/>
            <a:ext cx="1968809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by, Order by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687993-4295-4C74-88BE-C44C8201B4C3}"/>
              </a:ext>
            </a:extLst>
          </p:cNvPr>
          <p:cNvSpPr txBox="1"/>
          <p:nvPr/>
        </p:nvSpPr>
        <p:spPr>
          <a:xfrm>
            <a:off x="982944" y="4391050"/>
            <a:ext cx="2805576" cy="11695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st.executeQuery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</a:p>
          <a:p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rs.next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43AF3F-0546-4DE9-B0B3-22AC0E9D1C12}"/>
              </a:ext>
            </a:extLst>
          </p:cNvPr>
          <p:cNvSpPr txBox="1"/>
          <p:nvPr/>
        </p:nvSpPr>
        <p:spPr>
          <a:xfrm>
            <a:off x="8949013" y="4381777"/>
            <a:ext cx="2418291" cy="11695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rtlCol="0">
            <a:spAutoFit/>
          </a:bodyPr>
          <a:lstStyle/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List&lt;Student&gt;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Query.list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(Student s: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System.out.println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(s);</a:t>
            </a:r>
          </a:p>
          <a:p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FAC47-8124-4342-9B7D-B1450D77B7D1}"/>
              </a:ext>
            </a:extLst>
          </p:cNvPr>
          <p:cNvSpPr txBox="1"/>
          <p:nvPr/>
        </p:nvSpPr>
        <p:spPr>
          <a:xfrm>
            <a:off x="4668715" y="3367454"/>
            <a:ext cx="218668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SQL can be used in HQL </a:t>
            </a:r>
          </a:p>
          <a:p>
            <a:r>
              <a:rPr lang="en-US" sz="1600" dirty="0"/>
              <a:t>Called “Native Query”</a:t>
            </a:r>
          </a:p>
        </p:txBody>
      </p:sp>
    </p:spTree>
    <p:extLst>
      <p:ext uri="{BB962C8B-B14F-4D97-AF65-F5344CB8AC3E}">
        <p14:creationId xmlns:p14="http://schemas.microsoft.com/office/powerpoint/2010/main" val="40568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1121</Words>
  <Application>Microsoft Office PowerPoint</Application>
  <PresentationFormat>Widescreen</PresentationFormat>
  <Paragraphs>257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Hibernate Introduction</vt:lpstr>
      <vt:lpstr>PowerPoint Presentation</vt:lpstr>
      <vt:lpstr>Hibernate Library &amp; MySQL library configuration</vt:lpstr>
      <vt:lpstr>Hibernate Plugin &amp; Configuration File</vt:lpstr>
      <vt:lpstr>Hibernate DB connection Error…</vt:lpstr>
      <vt:lpstr>Hibernate Relations</vt:lpstr>
      <vt:lpstr>Hibernate Caching</vt:lpstr>
      <vt:lpstr>Hibernate EHCache Configuration (Second Level Caching)</vt:lpstr>
      <vt:lpstr>Hibernate Query Language (HQL)</vt:lpstr>
      <vt:lpstr>Hibernate Object States – Persistence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>Debashis Pal</dc:creator>
  <cp:lastModifiedBy>Debashis Pal</cp:lastModifiedBy>
  <cp:revision>93</cp:revision>
  <dcterms:created xsi:type="dcterms:W3CDTF">2021-07-26T15:02:58Z</dcterms:created>
  <dcterms:modified xsi:type="dcterms:W3CDTF">2021-08-04T17:35:54Z</dcterms:modified>
</cp:coreProperties>
</file>