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ashis Pal" initials="DP" lastIdx="1" clrIdx="0">
    <p:extLst>
      <p:ext uri="{19B8F6BF-5375-455C-9EA6-DF929625EA0E}">
        <p15:presenceInfo xmlns:p15="http://schemas.microsoft.com/office/powerpoint/2012/main" userId="ceb3fdc6e53ce8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39933"/>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9" autoAdjust="0"/>
    <p:restoredTop sz="94660"/>
  </p:normalViewPr>
  <p:slideViewPr>
    <p:cSldViewPr snapToGrid="0">
      <p:cViewPr varScale="1">
        <p:scale>
          <a:sx n="86" d="100"/>
          <a:sy n="86" d="100"/>
        </p:scale>
        <p:origin x="907" y="67"/>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7B72B-E3FB-4742-9474-ED9AB8CC26A7}" type="datetimeFigureOut">
              <a:rPr lang="en-US" smtClean="0"/>
              <a:t>7/23/2021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234DA-998D-4FEA-A397-414154F35C22}" type="slidenum">
              <a:rPr lang="en-US" smtClean="0"/>
              <a:t>‹#›</a:t>
            </a:fld>
            <a:endParaRPr lang="en-US"/>
          </a:p>
        </p:txBody>
      </p:sp>
    </p:spTree>
    <p:extLst>
      <p:ext uri="{BB962C8B-B14F-4D97-AF65-F5344CB8AC3E}">
        <p14:creationId xmlns:p14="http://schemas.microsoft.com/office/powerpoint/2010/main" val="3456647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B234DA-998D-4FEA-A397-414154F35C22}" type="slidenum">
              <a:rPr lang="en-US" smtClean="0"/>
              <a:t>1</a:t>
            </a:fld>
            <a:endParaRPr lang="en-US"/>
          </a:p>
        </p:txBody>
      </p:sp>
    </p:spTree>
    <p:extLst>
      <p:ext uri="{BB962C8B-B14F-4D97-AF65-F5344CB8AC3E}">
        <p14:creationId xmlns:p14="http://schemas.microsoft.com/office/powerpoint/2010/main" val="4255693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B234DA-998D-4FEA-A397-414154F35C22}" type="slidenum">
              <a:rPr lang="en-US" smtClean="0"/>
              <a:t>10</a:t>
            </a:fld>
            <a:endParaRPr lang="en-US"/>
          </a:p>
        </p:txBody>
      </p:sp>
    </p:spTree>
    <p:extLst>
      <p:ext uri="{BB962C8B-B14F-4D97-AF65-F5344CB8AC3E}">
        <p14:creationId xmlns:p14="http://schemas.microsoft.com/office/powerpoint/2010/main" val="3619485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B234DA-998D-4FEA-A397-414154F35C22}" type="slidenum">
              <a:rPr lang="en-US" smtClean="0"/>
              <a:t>11</a:t>
            </a:fld>
            <a:endParaRPr lang="en-US"/>
          </a:p>
        </p:txBody>
      </p:sp>
    </p:spTree>
    <p:extLst>
      <p:ext uri="{BB962C8B-B14F-4D97-AF65-F5344CB8AC3E}">
        <p14:creationId xmlns:p14="http://schemas.microsoft.com/office/powerpoint/2010/main" val="600624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B234DA-998D-4FEA-A397-414154F35C22}" type="slidenum">
              <a:rPr lang="en-US" smtClean="0"/>
              <a:t>12</a:t>
            </a:fld>
            <a:endParaRPr lang="en-US"/>
          </a:p>
        </p:txBody>
      </p:sp>
    </p:spTree>
    <p:extLst>
      <p:ext uri="{BB962C8B-B14F-4D97-AF65-F5344CB8AC3E}">
        <p14:creationId xmlns:p14="http://schemas.microsoft.com/office/powerpoint/2010/main" val="2149825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B234DA-998D-4FEA-A397-414154F35C22}" type="slidenum">
              <a:rPr lang="en-US" smtClean="0"/>
              <a:t>13</a:t>
            </a:fld>
            <a:endParaRPr lang="en-US"/>
          </a:p>
        </p:txBody>
      </p:sp>
    </p:spTree>
    <p:extLst>
      <p:ext uri="{BB962C8B-B14F-4D97-AF65-F5344CB8AC3E}">
        <p14:creationId xmlns:p14="http://schemas.microsoft.com/office/powerpoint/2010/main" val="2585602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B234DA-998D-4FEA-A397-414154F35C22}" type="slidenum">
              <a:rPr lang="en-US" smtClean="0"/>
              <a:t>14</a:t>
            </a:fld>
            <a:endParaRPr lang="en-US"/>
          </a:p>
        </p:txBody>
      </p:sp>
    </p:spTree>
    <p:extLst>
      <p:ext uri="{BB962C8B-B14F-4D97-AF65-F5344CB8AC3E}">
        <p14:creationId xmlns:p14="http://schemas.microsoft.com/office/powerpoint/2010/main" val="1576167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B234DA-998D-4FEA-A397-414154F35C22}" type="slidenum">
              <a:rPr lang="en-US" smtClean="0"/>
              <a:t>15</a:t>
            </a:fld>
            <a:endParaRPr lang="en-US"/>
          </a:p>
        </p:txBody>
      </p:sp>
    </p:spTree>
    <p:extLst>
      <p:ext uri="{BB962C8B-B14F-4D97-AF65-F5344CB8AC3E}">
        <p14:creationId xmlns:p14="http://schemas.microsoft.com/office/powerpoint/2010/main" val="3004221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B234DA-998D-4FEA-A397-414154F35C22}" type="slidenum">
              <a:rPr lang="en-US" smtClean="0"/>
              <a:t>16</a:t>
            </a:fld>
            <a:endParaRPr lang="en-US"/>
          </a:p>
        </p:txBody>
      </p:sp>
    </p:spTree>
    <p:extLst>
      <p:ext uri="{BB962C8B-B14F-4D97-AF65-F5344CB8AC3E}">
        <p14:creationId xmlns:p14="http://schemas.microsoft.com/office/powerpoint/2010/main" val="4024350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B234DA-998D-4FEA-A397-414154F35C22}" type="slidenum">
              <a:rPr lang="en-US" smtClean="0"/>
              <a:t>2</a:t>
            </a:fld>
            <a:endParaRPr lang="en-US"/>
          </a:p>
        </p:txBody>
      </p:sp>
    </p:spTree>
    <p:extLst>
      <p:ext uri="{BB962C8B-B14F-4D97-AF65-F5344CB8AC3E}">
        <p14:creationId xmlns:p14="http://schemas.microsoft.com/office/powerpoint/2010/main" val="236046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B234DA-998D-4FEA-A397-414154F35C22}" type="slidenum">
              <a:rPr lang="en-US" smtClean="0"/>
              <a:t>3</a:t>
            </a:fld>
            <a:endParaRPr lang="en-US"/>
          </a:p>
        </p:txBody>
      </p:sp>
    </p:spTree>
    <p:extLst>
      <p:ext uri="{BB962C8B-B14F-4D97-AF65-F5344CB8AC3E}">
        <p14:creationId xmlns:p14="http://schemas.microsoft.com/office/powerpoint/2010/main" val="3883792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B234DA-998D-4FEA-A397-414154F35C22}" type="slidenum">
              <a:rPr lang="en-US" smtClean="0"/>
              <a:t>4</a:t>
            </a:fld>
            <a:endParaRPr lang="en-US"/>
          </a:p>
        </p:txBody>
      </p:sp>
    </p:spTree>
    <p:extLst>
      <p:ext uri="{BB962C8B-B14F-4D97-AF65-F5344CB8AC3E}">
        <p14:creationId xmlns:p14="http://schemas.microsoft.com/office/powerpoint/2010/main" val="2843240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B234DA-998D-4FEA-A397-414154F35C22}" type="slidenum">
              <a:rPr lang="en-US" smtClean="0"/>
              <a:t>5</a:t>
            </a:fld>
            <a:endParaRPr lang="en-US"/>
          </a:p>
        </p:txBody>
      </p:sp>
    </p:spTree>
    <p:extLst>
      <p:ext uri="{BB962C8B-B14F-4D97-AF65-F5344CB8AC3E}">
        <p14:creationId xmlns:p14="http://schemas.microsoft.com/office/powerpoint/2010/main" val="3766541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B234DA-998D-4FEA-A397-414154F35C22}" type="slidenum">
              <a:rPr lang="en-US" smtClean="0"/>
              <a:t>6</a:t>
            </a:fld>
            <a:endParaRPr lang="en-US"/>
          </a:p>
        </p:txBody>
      </p:sp>
    </p:spTree>
    <p:extLst>
      <p:ext uri="{BB962C8B-B14F-4D97-AF65-F5344CB8AC3E}">
        <p14:creationId xmlns:p14="http://schemas.microsoft.com/office/powerpoint/2010/main" val="1916085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B234DA-998D-4FEA-A397-414154F35C22}" type="slidenum">
              <a:rPr lang="en-US" smtClean="0"/>
              <a:t>7</a:t>
            </a:fld>
            <a:endParaRPr lang="en-US"/>
          </a:p>
        </p:txBody>
      </p:sp>
    </p:spTree>
    <p:extLst>
      <p:ext uri="{BB962C8B-B14F-4D97-AF65-F5344CB8AC3E}">
        <p14:creationId xmlns:p14="http://schemas.microsoft.com/office/powerpoint/2010/main" val="4012381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B234DA-998D-4FEA-A397-414154F35C22}" type="slidenum">
              <a:rPr lang="en-US" smtClean="0"/>
              <a:t>8</a:t>
            </a:fld>
            <a:endParaRPr lang="en-US"/>
          </a:p>
        </p:txBody>
      </p:sp>
    </p:spTree>
    <p:extLst>
      <p:ext uri="{BB962C8B-B14F-4D97-AF65-F5344CB8AC3E}">
        <p14:creationId xmlns:p14="http://schemas.microsoft.com/office/powerpoint/2010/main" val="3462935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B234DA-998D-4FEA-A397-414154F35C22}" type="slidenum">
              <a:rPr lang="en-US" smtClean="0"/>
              <a:t>9</a:t>
            </a:fld>
            <a:endParaRPr lang="en-US"/>
          </a:p>
        </p:txBody>
      </p:sp>
    </p:spTree>
    <p:extLst>
      <p:ext uri="{BB962C8B-B14F-4D97-AF65-F5344CB8AC3E}">
        <p14:creationId xmlns:p14="http://schemas.microsoft.com/office/powerpoint/2010/main" val="1741546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1610-C88F-466B-9088-C831E9E6ED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C03ED1-6C4A-4B51-8486-E2527E86F2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B953EA-A6B9-4318-A2FA-598832AE4CA3}"/>
              </a:ext>
            </a:extLst>
          </p:cNvPr>
          <p:cNvSpPr>
            <a:spLocks noGrp="1"/>
          </p:cNvSpPr>
          <p:nvPr>
            <p:ph type="dt" sz="half" idx="10"/>
          </p:nvPr>
        </p:nvSpPr>
        <p:spPr/>
        <p:txBody>
          <a:bodyPr/>
          <a:lstStyle/>
          <a:p>
            <a:fld id="{780644ED-B643-4BCD-A31D-6C539D9B1F48}" type="datetimeFigureOut">
              <a:rPr lang="en-US" smtClean="0"/>
              <a:t>7/23/2021</a:t>
            </a:fld>
            <a:endParaRPr lang="en-US"/>
          </a:p>
        </p:txBody>
      </p:sp>
      <p:sp>
        <p:nvSpPr>
          <p:cNvPr id="5" name="Footer Placeholder 4">
            <a:extLst>
              <a:ext uri="{FF2B5EF4-FFF2-40B4-BE49-F238E27FC236}">
                <a16:creationId xmlns:a16="http://schemas.microsoft.com/office/drawing/2014/main" id="{8B7D8516-219D-4CE6-953E-16370047E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D6381-B138-4EFD-9B46-33E7F94F6C15}"/>
              </a:ext>
            </a:extLst>
          </p:cNvPr>
          <p:cNvSpPr>
            <a:spLocks noGrp="1"/>
          </p:cNvSpPr>
          <p:nvPr>
            <p:ph type="sldNum" sz="quarter" idx="12"/>
          </p:nvPr>
        </p:nvSpPr>
        <p:spPr/>
        <p:txBody>
          <a:bodyPr/>
          <a:lstStyle/>
          <a:p>
            <a:fld id="{6FDB2554-C56B-4D79-A91C-38A83FE77083}" type="slidenum">
              <a:rPr lang="en-US" smtClean="0"/>
              <a:t>‹#›</a:t>
            </a:fld>
            <a:endParaRPr lang="en-US"/>
          </a:p>
        </p:txBody>
      </p:sp>
    </p:spTree>
    <p:extLst>
      <p:ext uri="{BB962C8B-B14F-4D97-AF65-F5344CB8AC3E}">
        <p14:creationId xmlns:p14="http://schemas.microsoft.com/office/powerpoint/2010/main" val="282730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9AC2-0732-42DB-9E44-38038A62CE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63154-6132-4625-834D-E0E50BA44F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4C3A64-FD42-4159-8AB2-5EAF8E58DB01}"/>
              </a:ext>
            </a:extLst>
          </p:cNvPr>
          <p:cNvSpPr>
            <a:spLocks noGrp="1"/>
          </p:cNvSpPr>
          <p:nvPr>
            <p:ph type="dt" sz="half" idx="10"/>
          </p:nvPr>
        </p:nvSpPr>
        <p:spPr/>
        <p:txBody>
          <a:bodyPr/>
          <a:lstStyle/>
          <a:p>
            <a:fld id="{780644ED-B643-4BCD-A31D-6C539D9B1F48}" type="datetimeFigureOut">
              <a:rPr lang="en-US" smtClean="0"/>
              <a:t>7/23/2021</a:t>
            </a:fld>
            <a:endParaRPr lang="en-US"/>
          </a:p>
        </p:txBody>
      </p:sp>
      <p:sp>
        <p:nvSpPr>
          <p:cNvPr id="5" name="Footer Placeholder 4">
            <a:extLst>
              <a:ext uri="{FF2B5EF4-FFF2-40B4-BE49-F238E27FC236}">
                <a16:creationId xmlns:a16="http://schemas.microsoft.com/office/drawing/2014/main" id="{46CDF0A7-D933-4D23-A229-DB0DEB9AE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EBE76-D620-4920-BBB9-2B76F8090629}"/>
              </a:ext>
            </a:extLst>
          </p:cNvPr>
          <p:cNvSpPr>
            <a:spLocks noGrp="1"/>
          </p:cNvSpPr>
          <p:nvPr>
            <p:ph type="sldNum" sz="quarter" idx="12"/>
          </p:nvPr>
        </p:nvSpPr>
        <p:spPr/>
        <p:txBody>
          <a:bodyPr/>
          <a:lstStyle/>
          <a:p>
            <a:fld id="{6FDB2554-C56B-4D79-A91C-38A83FE77083}" type="slidenum">
              <a:rPr lang="en-US" smtClean="0"/>
              <a:t>‹#›</a:t>
            </a:fld>
            <a:endParaRPr lang="en-US"/>
          </a:p>
        </p:txBody>
      </p:sp>
    </p:spTree>
    <p:extLst>
      <p:ext uri="{BB962C8B-B14F-4D97-AF65-F5344CB8AC3E}">
        <p14:creationId xmlns:p14="http://schemas.microsoft.com/office/powerpoint/2010/main" val="189187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8C9632-151B-418A-AB0C-E5D3991A3F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006077-6ECE-4BDC-8853-7659AC9ECC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99BA19-366F-4579-AFF2-2DCD3DE1A16C}"/>
              </a:ext>
            </a:extLst>
          </p:cNvPr>
          <p:cNvSpPr>
            <a:spLocks noGrp="1"/>
          </p:cNvSpPr>
          <p:nvPr>
            <p:ph type="dt" sz="half" idx="10"/>
          </p:nvPr>
        </p:nvSpPr>
        <p:spPr/>
        <p:txBody>
          <a:bodyPr/>
          <a:lstStyle/>
          <a:p>
            <a:fld id="{780644ED-B643-4BCD-A31D-6C539D9B1F48}" type="datetimeFigureOut">
              <a:rPr lang="en-US" smtClean="0"/>
              <a:t>7/23/2021</a:t>
            </a:fld>
            <a:endParaRPr lang="en-US"/>
          </a:p>
        </p:txBody>
      </p:sp>
      <p:sp>
        <p:nvSpPr>
          <p:cNvPr id="5" name="Footer Placeholder 4">
            <a:extLst>
              <a:ext uri="{FF2B5EF4-FFF2-40B4-BE49-F238E27FC236}">
                <a16:creationId xmlns:a16="http://schemas.microsoft.com/office/drawing/2014/main" id="{548E6606-B01E-4A94-979C-D3CC36EEB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4075E7-E5A7-408F-84BB-BE31DF81B760}"/>
              </a:ext>
            </a:extLst>
          </p:cNvPr>
          <p:cNvSpPr>
            <a:spLocks noGrp="1"/>
          </p:cNvSpPr>
          <p:nvPr>
            <p:ph type="sldNum" sz="quarter" idx="12"/>
          </p:nvPr>
        </p:nvSpPr>
        <p:spPr/>
        <p:txBody>
          <a:bodyPr/>
          <a:lstStyle/>
          <a:p>
            <a:fld id="{6FDB2554-C56B-4D79-A91C-38A83FE77083}" type="slidenum">
              <a:rPr lang="en-US" smtClean="0"/>
              <a:t>‹#›</a:t>
            </a:fld>
            <a:endParaRPr lang="en-US"/>
          </a:p>
        </p:txBody>
      </p:sp>
    </p:spTree>
    <p:extLst>
      <p:ext uri="{BB962C8B-B14F-4D97-AF65-F5344CB8AC3E}">
        <p14:creationId xmlns:p14="http://schemas.microsoft.com/office/powerpoint/2010/main" val="10370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5BE5A-2D82-489E-B92F-D78CEE4570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EE3172-49AE-41C4-AA9B-B556ADEFC7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62C80-340C-4DBB-9A27-E6F7C5BF7EEA}"/>
              </a:ext>
            </a:extLst>
          </p:cNvPr>
          <p:cNvSpPr>
            <a:spLocks noGrp="1"/>
          </p:cNvSpPr>
          <p:nvPr>
            <p:ph type="dt" sz="half" idx="10"/>
          </p:nvPr>
        </p:nvSpPr>
        <p:spPr/>
        <p:txBody>
          <a:bodyPr/>
          <a:lstStyle/>
          <a:p>
            <a:fld id="{780644ED-B643-4BCD-A31D-6C539D9B1F48}" type="datetimeFigureOut">
              <a:rPr lang="en-US" smtClean="0"/>
              <a:t>7/23/2021</a:t>
            </a:fld>
            <a:endParaRPr lang="en-US"/>
          </a:p>
        </p:txBody>
      </p:sp>
      <p:sp>
        <p:nvSpPr>
          <p:cNvPr id="5" name="Footer Placeholder 4">
            <a:extLst>
              <a:ext uri="{FF2B5EF4-FFF2-40B4-BE49-F238E27FC236}">
                <a16:creationId xmlns:a16="http://schemas.microsoft.com/office/drawing/2014/main" id="{4725475E-438A-4D50-A578-FACF69EDBE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8BCD4-153E-411C-8A90-FD58BC4E5B31}"/>
              </a:ext>
            </a:extLst>
          </p:cNvPr>
          <p:cNvSpPr>
            <a:spLocks noGrp="1"/>
          </p:cNvSpPr>
          <p:nvPr>
            <p:ph type="sldNum" sz="quarter" idx="12"/>
          </p:nvPr>
        </p:nvSpPr>
        <p:spPr/>
        <p:txBody>
          <a:bodyPr/>
          <a:lstStyle/>
          <a:p>
            <a:fld id="{6FDB2554-C56B-4D79-A91C-38A83FE77083}" type="slidenum">
              <a:rPr lang="en-US" smtClean="0"/>
              <a:t>‹#›</a:t>
            </a:fld>
            <a:endParaRPr lang="en-US"/>
          </a:p>
        </p:txBody>
      </p:sp>
    </p:spTree>
    <p:extLst>
      <p:ext uri="{BB962C8B-B14F-4D97-AF65-F5344CB8AC3E}">
        <p14:creationId xmlns:p14="http://schemas.microsoft.com/office/powerpoint/2010/main" val="398817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B5C7-7514-4FE9-965A-DD668AFB09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6779FC-CE9A-4606-9896-BC3DCA3B05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68D19D-DC60-4C29-94EE-60C087896D0D}"/>
              </a:ext>
            </a:extLst>
          </p:cNvPr>
          <p:cNvSpPr>
            <a:spLocks noGrp="1"/>
          </p:cNvSpPr>
          <p:nvPr>
            <p:ph type="dt" sz="half" idx="10"/>
          </p:nvPr>
        </p:nvSpPr>
        <p:spPr/>
        <p:txBody>
          <a:bodyPr/>
          <a:lstStyle/>
          <a:p>
            <a:fld id="{780644ED-B643-4BCD-A31D-6C539D9B1F48}" type="datetimeFigureOut">
              <a:rPr lang="en-US" smtClean="0"/>
              <a:t>7/23/2021</a:t>
            </a:fld>
            <a:endParaRPr lang="en-US"/>
          </a:p>
        </p:txBody>
      </p:sp>
      <p:sp>
        <p:nvSpPr>
          <p:cNvPr id="5" name="Footer Placeholder 4">
            <a:extLst>
              <a:ext uri="{FF2B5EF4-FFF2-40B4-BE49-F238E27FC236}">
                <a16:creationId xmlns:a16="http://schemas.microsoft.com/office/drawing/2014/main" id="{41FB2EE2-23CE-4FC5-8DF9-81D214C9C6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10959-8A29-4920-9176-F63331EB5C84}"/>
              </a:ext>
            </a:extLst>
          </p:cNvPr>
          <p:cNvSpPr>
            <a:spLocks noGrp="1"/>
          </p:cNvSpPr>
          <p:nvPr>
            <p:ph type="sldNum" sz="quarter" idx="12"/>
          </p:nvPr>
        </p:nvSpPr>
        <p:spPr/>
        <p:txBody>
          <a:bodyPr/>
          <a:lstStyle/>
          <a:p>
            <a:fld id="{6FDB2554-C56B-4D79-A91C-38A83FE77083}" type="slidenum">
              <a:rPr lang="en-US" smtClean="0"/>
              <a:t>‹#›</a:t>
            </a:fld>
            <a:endParaRPr lang="en-US"/>
          </a:p>
        </p:txBody>
      </p:sp>
    </p:spTree>
    <p:extLst>
      <p:ext uri="{BB962C8B-B14F-4D97-AF65-F5344CB8AC3E}">
        <p14:creationId xmlns:p14="http://schemas.microsoft.com/office/powerpoint/2010/main" val="37430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555E-6DA5-485D-83A8-8F4236E10D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F5649A-A2F7-4276-B40D-24EC774870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04C4AF-505A-49E3-82B0-BEE3D99C82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8F0067-1389-4947-ADBB-3332C491083A}"/>
              </a:ext>
            </a:extLst>
          </p:cNvPr>
          <p:cNvSpPr>
            <a:spLocks noGrp="1"/>
          </p:cNvSpPr>
          <p:nvPr>
            <p:ph type="dt" sz="half" idx="10"/>
          </p:nvPr>
        </p:nvSpPr>
        <p:spPr/>
        <p:txBody>
          <a:bodyPr/>
          <a:lstStyle/>
          <a:p>
            <a:fld id="{780644ED-B643-4BCD-A31D-6C539D9B1F48}" type="datetimeFigureOut">
              <a:rPr lang="en-US" smtClean="0"/>
              <a:t>7/23/2021</a:t>
            </a:fld>
            <a:endParaRPr lang="en-US"/>
          </a:p>
        </p:txBody>
      </p:sp>
      <p:sp>
        <p:nvSpPr>
          <p:cNvPr id="6" name="Footer Placeholder 5">
            <a:extLst>
              <a:ext uri="{FF2B5EF4-FFF2-40B4-BE49-F238E27FC236}">
                <a16:creationId xmlns:a16="http://schemas.microsoft.com/office/drawing/2014/main" id="{EE1FFA34-DD28-4CE8-96BE-F883014B3A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EB3C6-4C41-4B06-BFB6-794832CC2A74}"/>
              </a:ext>
            </a:extLst>
          </p:cNvPr>
          <p:cNvSpPr>
            <a:spLocks noGrp="1"/>
          </p:cNvSpPr>
          <p:nvPr>
            <p:ph type="sldNum" sz="quarter" idx="12"/>
          </p:nvPr>
        </p:nvSpPr>
        <p:spPr/>
        <p:txBody>
          <a:bodyPr/>
          <a:lstStyle/>
          <a:p>
            <a:fld id="{6FDB2554-C56B-4D79-A91C-38A83FE77083}" type="slidenum">
              <a:rPr lang="en-US" smtClean="0"/>
              <a:t>‹#›</a:t>
            </a:fld>
            <a:endParaRPr lang="en-US"/>
          </a:p>
        </p:txBody>
      </p:sp>
    </p:spTree>
    <p:extLst>
      <p:ext uri="{BB962C8B-B14F-4D97-AF65-F5344CB8AC3E}">
        <p14:creationId xmlns:p14="http://schemas.microsoft.com/office/powerpoint/2010/main" val="3029994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85381-26E6-47EF-AB8C-1A64AF950C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684614-35E2-4BD8-BA8D-959D9ED05E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60DBA1-0F01-4F9E-B772-2F69A056C2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CED56F-3302-4366-B32A-E900BC62C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90CD42-46FB-4AE8-BD18-DDD363E2B0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72CAB8-8FD2-4653-8BA8-9671F9C33FAE}"/>
              </a:ext>
            </a:extLst>
          </p:cNvPr>
          <p:cNvSpPr>
            <a:spLocks noGrp="1"/>
          </p:cNvSpPr>
          <p:nvPr>
            <p:ph type="dt" sz="half" idx="10"/>
          </p:nvPr>
        </p:nvSpPr>
        <p:spPr/>
        <p:txBody>
          <a:bodyPr/>
          <a:lstStyle/>
          <a:p>
            <a:fld id="{780644ED-B643-4BCD-A31D-6C539D9B1F48}" type="datetimeFigureOut">
              <a:rPr lang="en-US" smtClean="0"/>
              <a:t>7/23/2021</a:t>
            </a:fld>
            <a:endParaRPr lang="en-US"/>
          </a:p>
        </p:txBody>
      </p:sp>
      <p:sp>
        <p:nvSpPr>
          <p:cNvPr id="8" name="Footer Placeholder 7">
            <a:extLst>
              <a:ext uri="{FF2B5EF4-FFF2-40B4-BE49-F238E27FC236}">
                <a16:creationId xmlns:a16="http://schemas.microsoft.com/office/drawing/2014/main" id="{2AE733D3-4BC5-413B-94AD-8D9207E905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160FE2-D6A4-4618-A734-F11B48E6C03D}"/>
              </a:ext>
            </a:extLst>
          </p:cNvPr>
          <p:cNvSpPr>
            <a:spLocks noGrp="1"/>
          </p:cNvSpPr>
          <p:nvPr>
            <p:ph type="sldNum" sz="quarter" idx="12"/>
          </p:nvPr>
        </p:nvSpPr>
        <p:spPr/>
        <p:txBody>
          <a:bodyPr/>
          <a:lstStyle/>
          <a:p>
            <a:fld id="{6FDB2554-C56B-4D79-A91C-38A83FE77083}" type="slidenum">
              <a:rPr lang="en-US" smtClean="0"/>
              <a:t>‹#›</a:t>
            </a:fld>
            <a:endParaRPr lang="en-US"/>
          </a:p>
        </p:txBody>
      </p:sp>
    </p:spTree>
    <p:extLst>
      <p:ext uri="{BB962C8B-B14F-4D97-AF65-F5344CB8AC3E}">
        <p14:creationId xmlns:p14="http://schemas.microsoft.com/office/powerpoint/2010/main" val="4221065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AC6A0-C1E7-4AEC-998B-FE9B260874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6A7BB7-8083-4447-B1D9-6DD413B57321}"/>
              </a:ext>
            </a:extLst>
          </p:cNvPr>
          <p:cNvSpPr>
            <a:spLocks noGrp="1"/>
          </p:cNvSpPr>
          <p:nvPr>
            <p:ph type="dt" sz="half" idx="10"/>
          </p:nvPr>
        </p:nvSpPr>
        <p:spPr/>
        <p:txBody>
          <a:bodyPr/>
          <a:lstStyle/>
          <a:p>
            <a:fld id="{780644ED-B643-4BCD-A31D-6C539D9B1F48}" type="datetimeFigureOut">
              <a:rPr lang="en-US" smtClean="0"/>
              <a:t>7/23/2021</a:t>
            </a:fld>
            <a:endParaRPr lang="en-US"/>
          </a:p>
        </p:txBody>
      </p:sp>
      <p:sp>
        <p:nvSpPr>
          <p:cNvPr id="4" name="Footer Placeholder 3">
            <a:extLst>
              <a:ext uri="{FF2B5EF4-FFF2-40B4-BE49-F238E27FC236}">
                <a16:creationId xmlns:a16="http://schemas.microsoft.com/office/drawing/2014/main" id="{9D101BE0-6ACE-44BF-B686-92FC8FFA1F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CAB45A-FBEE-4438-A76C-BBB61BAFB08C}"/>
              </a:ext>
            </a:extLst>
          </p:cNvPr>
          <p:cNvSpPr>
            <a:spLocks noGrp="1"/>
          </p:cNvSpPr>
          <p:nvPr>
            <p:ph type="sldNum" sz="quarter" idx="12"/>
          </p:nvPr>
        </p:nvSpPr>
        <p:spPr/>
        <p:txBody>
          <a:bodyPr/>
          <a:lstStyle/>
          <a:p>
            <a:fld id="{6FDB2554-C56B-4D79-A91C-38A83FE77083}" type="slidenum">
              <a:rPr lang="en-US" smtClean="0"/>
              <a:t>‹#›</a:t>
            </a:fld>
            <a:endParaRPr lang="en-US"/>
          </a:p>
        </p:txBody>
      </p:sp>
    </p:spTree>
    <p:extLst>
      <p:ext uri="{BB962C8B-B14F-4D97-AF65-F5344CB8AC3E}">
        <p14:creationId xmlns:p14="http://schemas.microsoft.com/office/powerpoint/2010/main" val="66412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FDBABE-2F84-4CD1-A035-304E6BFFB74B}"/>
              </a:ext>
            </a:extLst>
          </p:cNvPr>
          <p:cNvSpPr>
            <a:spLocks noGrp="1"/>
          </p:cNvSpPr>
          <p:nvPr>
            <p:ph type="dt" sz="half" idx="10"/>
          </p:nvPr>
        </p:nvSpPr>
        <p:spPr/>
        <p:txBody>
          <a:bodyPr/>
          <a:lstStyle/>
          <a:p>
            <a:fld id="{780644ED-B643-4BCD-A31D-6C539D9B1F48}" type="datetimeFigureOut">
              <a:rPr lang="en-US" smtClean="0"/>
              <a:t>7/23/2021</a:t>
            </a:fld>
            <a:endParaRPr lang="en-US"/>
          </a:p>
        </p:txBody>
      </p:sp>
      <p:sp>
        <p:nvSpPr>
          <p:cNvPr id="3" name="Footer Placeholder 2">
            <a:extLst>
              <a:ext uri="{FF2B5EF4-FFF2-40B4-BE49-F238E27FC236}">
                <a16:creationId xmlns:a16="http://schemas.microsoft.com/office/drawing/2014/main" id="{0A8F7B8E-083A-4854-8012-F15544A184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EA9869-D015-4C84-9F7C-B4E5E9B59CAB}"/>
              </a:ext>
            </a:extLst>
          </p:cNvPr>
          <p:cNvSpPr>
            <a:spLocks noGrp="1"/>
          </p:cNvSpPr>
          <p:nvPr>
            <p:ph type="sldNum" sz="quarter" idx="12"/>
          </p:nvPr>
        </p:nvSpPr>
        <p:spPr/>
        <p:txBody>
          <a:bodyPr/>
          <a:lstStyle/>
          <a:p>
            <a:fld id="{6FDB2554-C56B-4D79-A91C-38A83FE77083}" type="slidenum">
              <a:rPr lang="en-US" smtClean="0"/>
              <a:t>‹#›</a:t>
            </a:fld>
            <a:endParaRPr lang="en-US"/>
          </a:p>
        </p:txBody>
      </p:sp>
    </p:spTree>
    <p:extLst>
      <p:ext uri="{BB962C8B-B14F-4D97-AF65-F5344CB8AC3E}">
        <p14:creationId xmlns:p14="http://schemas.microsoft.com/office/powerpoint/2010/main" val="3804408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4EF4-014B-4ED1-A9EB-2A981580F1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02992A-A616-418F-B0E5-A685CA012F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169FBF-F02F-4B21-BFDB-0D6B5DAE25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C32-6FED-4D87-9312-C91B79064D77}"/>
              </a:ext>
            </a:extLst>
          </p:cNvPr>
          <p:cNvSpPr>
            <a:spLocks noGrp="1"/>
          </p:cNvSpPr>
          <p:nvPr>
            <p:ph type="dt" sz="half" idx="10"/>
          </p:nvPr>
        </p:nvSpPr>
        <p:spPr/>
        <p:txBody>
          <a:bodyPr/>
          <a:lstStyle/>
          <a:p>
            <a:fld id="{780644ED-B643-4BCD-A31D-6C539D9B1F48}" type="datetimeFigureOut">
              <a:rPr lang="en-US" smtClean="0"/>
              <a:t>7/23/2021</a:t>
            </a:fld>
            <a:endParaRPr lang="en-US"/>
          </a:p>
        </p:txBody>
      </p:sp>
      <p:sp>
        <p:nvSpPr>
          <p:cNvPr id="6" name="Footer Placeholder 5">
            <a:extLst>
              <a:ext uri="{FF2B5EF4-FFF2-40B4-BE49-F238E27FC236}">
                <a16:creationId xmlns:a16="http://schemas.microsoft.com/office/drawing/2014/main" id="{01A8B01B-F687-4996-AD0A-6E0E7FB5C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E8F778-9DF3-4F1E-BC9F-3E13357008F2}"/>
              </a:ext>
            </a:extLst>
          </p:cNvPr>
          <p:cNvSpPr>
            <a:spLocks noGrp="1"/>
          </p:cNvSpPr>
          <p:nvPr>
            <p:ph type="sldNum" sz="quarter" idx="12"/>
          </p:nvPr>
        </p:nvSpPr>
        <p:spPr/>
        <p:txBody>
          <a:bodyPr/>
          <a:lstStyle/>
          <a:p>
            <a:fld id="{6FDB2554-C56B-4D79-A91C-38A83FE77083}" type="slidenum">
              <a:rPr lang="en-US" smtClean="0"/>
              <a:t>‹#›</a:t>
            </a:fld>
            <a:endParaRPr lang="en-US"/>
          </a:p>
        </p:txBody>
      </p:sp>
    </p:spTree>
    <p:extLst>
      <p:ext uri="{BB962C8B-B14F-4D97-AF65-F5344CB8AC3E}">
        <p14:creationId xmlns:p14="http://schemas.microsoft.com/office/powerpoint/2010/main" val="311184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D247A-3003-42C3-83BF-F46C78AF9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7A3E60-5CE4-4876-A9CB-DA83C8AE71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A7EF3A-E1A0-4463-972D-D1702182A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8C1D91-2AD5-4321-B274-267B4189E7FC}"/>
              </a:ext>
            </a:extLst>
          </p:cNvPr>
          <p:cNvSpPr>
            <a:spLocks noGrp="1"/>
          </p:cNvSpPr>
          <p:nvPr>
            <p:ph type="dt" sz="half" idx="10"/>
          </p:nvPr>
        </p:nvSpPr>
        <p:spPr/>
        <p:txBody>
          <a:bodyPr/>
          <a:lstStyle/>
          <a:p>
            <a:fld id="{780644ED-B643-4BCD-A31D-6C539D9B1F48}" type="datetimeFigureOut">
              <a:rPr lang="en-US" smtClean="0"/>
              <a:t>7/23/2021</a:t>
            </a:fld>
            <a:endParaRPr lang="en-US"/>
          </a:p>
        </p:txBody>
      </p:sp>
      <p:sp>
        <p:nvSpPr>
          <p:cNvPr id="6" name="Footer Placeholder 5">
            <a:extLst>
              <a:ext uri="{FF2B5EF4-FFF2-40B4-BE49-F238E27FC236}">
                <a16:creationId xmlns:a16="http://schemas.microsoft.com/office/drawing/2014/main" id="{A799F3A3-CB14-44F3-8685-CCEF7ABF85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BA9D4F-691A-48E0-B45A-F76C62FBAC96}"/>
              </a:ext>
            </a:extLst>
          </p:cNvPr>
          <p:cNvSpPr>
            <a:spLocks noGrp="1"/>
          </p:cNvSpPr>
          <p:nvPr>
            <p:ph type="sldNum" sz="quarter" idx="12"/>
          </p:nvPr>
        </p:nvSpPr>
        <p:spPr/>
        <p:txBody>
          <a:bodyPr/>
          <a:lstStyle/>
          <a:p>
            <a:fld id="{6FDB2554-C56B-4D79-A91C-38A83FE77083}" type="slidenum">
              <a:rPr lang="en-US" smtClean="0"/>
              <a:t>‹#›</a:t>
            </a:fld>
            <a:endParaRPr lang="en-US"/>
          </a:p>
        </p:txBody>
      </p:sp>
    </p:spTree>
    <p:extLst>
      <p:ext uri="{BB962C8B-B14F-4D97-AF65-F5344CB8AC3E}">
        <p14:creationId xmlns:p14="http://schemas.microsoft.com/office/powerpoint/2010/main" val="1165623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26CF4F-1589-402C-A3A1-35E02FE702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7F83C6-AA59-4DBA-B5FA-4E551350BF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21233-6513-4326-92BA-CF34C39611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644ED-B643-4BCD-A31D-6C539D9B1F48}" type="datetimeFigureOut">
              <a:rPr lang="en-US" smtClean="0"/>
              <a:t>7/23/2021</a:t>
            </a:fld>
            <a:endParaRPr lang="en-US"/>
          </a:p>
        </p:txBody>
      </p:sp>
      <p:sp>
        <p:nvSpPr>
          <p:cNvPr id="5" name="Footer Placeholder 4">
            <a:extLst>
              <a:ext uri="{FF2B5EF4-FFF2-40B4-BE49-F238E27FC236}">
                <a16:creationId xmlns:a16="http://schemas.microsoft.com/office/drawing/2014/main" id="{6E8D5304-61B2-4A82-AB51-715998E334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D832A8-3C3E-4877-BE0C-1203355589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B2554-C56B-4D79-A91C-38A83FE77083}" type="slidenum">
              <a:rPr lang="en-US" smtClean="0"/>
              <a:t>‹#›</a:t>
            </a:fld>
            <a:endParaRPr lang="en-US"/>
          </a:p>
        </p:txBody>
      </p:sp>
    </p:spTree>
    <p:extLst>
      <p:ext uri="{BB962C8B-B14F-4D97-AF65-F5344CB8AC3E}">
        <p14:creationId xmlns:p14="http://schemas.microsoft.com/office/powerpoint/2010/main" val="175188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jar-download.com/?search_box=jstl-1.2"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22E4-6B7C-4669-8B79-F468AD7A30DA}"/>
              </a:ext>
            </a:extLst>
          </p:cNvPr>
          <p:cNvSpPr>
            <a:spLocks noGrp="1"/>
          </p:cNvSpPr>
          <p:nvPr>
            <p:ph type="ctrTitle"/>
          </p:nvPr>
        </p:nvSpPr>
        <p:spPr>
          <a:xfrm>
            <a:off x="2038905" y="186431"/>
            <a:ext cx="6741110" cy="301841"/>
          </a:xfrm>
        </p:spPr>
        <p:txBody>
          <a:bodyPr>
            <a:normAutofit fontScale="90000"/>
          </a:bodyPr>
          <a:lstStyle/>
          <a:p>
            <a:r>
              <a:rPr lang="en-IN" sz="1800" b="1" dirty="0"/>
              <a:t>Introduction to Servlet</a:t>
            </a:r>
            <a:endParaRPr lang="en-US" sz="1800" b="1" dirty="0"/>
          </a:p>
        </p:txBody>
      </p:sp>
      <p:sp>
        <p:nvSpPr>
          <p:cNvPr id="5" name="Rectangle 4">
            <a:extLst>
              <a:ext uri="{FF2B5EF4-FFF2-40B4-BE49-F238E27FC236}">
                <a16:creationId xmlns:a16="http://schemas.microsoft.com/office/drawing/2014/main" id="{6090D036-AF6C-45C1-AFEC-D58B80FD6C56}"/>
              </a:ext>
            </a:extLst>
          </p:cNvPr>
          <p:cNvSpPr/>
          <p:nvPr/>
        </p:nvSpPr>
        <p:spPr>
          <a:xfrm>
            <a:off x="408373" y="1162975"/>
            <a:ext cx="1376039" cy="95878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EE224F40-AA8F-4386-8EB5-4D3AB67BD7D0}"/>
              </a:ext>
            </a:extLst>
          </p:cNvPr>
          <p:cNvSpPr txBox="1"/>
          <p:nvPr/>
        </p:nvSpPr>
        <p:spPr>
          <a:xfrm>
            <a:off x="621436" y="2107538"/>
            <a:ext cx="878889" cy="338554"/>
          </a:xfrm>
          <a:prstGeom prst="rect">
            <a:avLst/>
          </a:prstGeom>
          <a:noFill/>
        </p:spPr>
        <p:txBody>
          <a:bodyPr wrap="square" rtlCol="0">
            <a:spAutoFit/>
          </a:bodyPr>
          <a:lstStyle/>
          <a:p>
            <a:r>
              <a:rPr lang="en-IN" sz="1600" dirty="0"/>
              <a:t>Client</a:t>
            </a:r>
            <a:endParaRPr lang="en-US" sz="1600" dirty="0"/>
          </a:p>
        </p:txBody>
      </p:sp>
      <p:sp>
        <p:nvSpPr>
          <p:cNvPr id="7" name="Rectangle 6">
            <a:extLst>
              <a:ext uri="{FF2B5EF4-FFF2-40B4-BE49-F238E27FC236}">
                <a16:creationId xmlns:a16="http://schemas.microsoft.com/office/drawing/2014/main" id="{12F74365-48FD-434E-8A2A-175A3B5E0987}"/>
              </a:ext>
            </a:extLst>
          </p:cNvPr>
          <p:cNvSpPr/>
          <p:nvPr/>
        </p:nvSpPr>
        <p:spPr>
          <a:xfrm>
            <a:off x="5810819" y="571946"/>
            <a:ext cx="2157273" cy="1890944"/>
          </a:xfrm>
          <a:prstGeom prst="rect">
            <a:avLst/>
          </a:prstGeom>
          <a:ln w="28575"/>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IN" sz="1200" dirty="0">
                <a:ln w="0"/>
                <a:solidFill>
                  <a:schemeClr val="tx1"/>
                </a:solidFill>
                <a:effectLst>
                  <a:outerShdw blurRad="38100" dist="19050" dir="2700000" algn="tl" rotWithShape="0">
                    <a:schemeClr val="dk1">
                      <a:alpha val="40000"/>
                    </a:schemeClr>
                  </a:outerShdw>
                </a:effectLst>
              </a:rPr>
              <a:t>Index.html</a:t>
            </a:r>
            <a:endParaRPr lang="en-US" sz="1200" dirty="0">
              <a:solidFill>
                <a:schemeClr val="tx1"/>
              </a:solidFill>
            </a:endParaRPr>
          </a:p>
        </p:txBody>
      </p:sp>
      <p:sp>
        <p:nvSpPr>
          <p:cNvPr id="8" name="TextBox 7">
            <a:extLst>
              <a:ext uri="{FF2B5EF4-FFF2-40B4-BE49-F238E27FC236}">
                <a16:creationId xmlns:a16="http://schemas.microsoft.com/office/drawing/2014/main" id="{94E83BAF-8477-4D23-9519-3CA6CDA88DB1}"/>
              </a:ext>
            </a:extLst>
          </p:cNvPr>
          <p:cNvSpPr txBox="1"/>
          <p:nvPr/>
        </p:nvSpPr>
        <p:spPr>
          <a:xfrm>
            <a:off x="6426174" y="2460632"/>
            <a:ext cx="721608" cy="338554"/>
          </a:xfrm>
          <a:prstGeom prst="rect">
            <a:avLst/>
          </a:prstGeom>
          <a:noFill/>
        </p:spPr>
        <p:txBody>
          <a:bodyPr wrap="none" rtlCol="0">
            <a:spAutoFit/>
          </a:bodyPr>
          <a:lstStyle/>
          <a:p>
            <a:r>
              <a:rPr lang="en-IN" sz="1600" dirty="0"/>
              <a:t>Server</a:t>
            </a:r>
            <a:endParaRPr lang="en-US" sz="1600" dirty="0"/>
          </a:p>
        </p:txBody>
      </p:sp>
      <p:sp>
        <p:nvSpPr>
          <p:cNvPr id="9" name="TextBox 8">
            <a:extLst>
              <a:ext uri="{FF2B5EF4-FFF2-40B4-BE49-F238E27FC236}">
                <a16:creationId xmlns:a16="http://schemas.microsoft.com/office/drawing/2014/main" id="{E09D55AC-0E58-4A72-BADE-BEFB012211F3}"/>
              </a:ext>
            </a:extLst>
          </p:cNvPr>
          <p:cNvSpPr txBox="1"/>
          <p:nvPr/>
        </p:nvSpPr>
        <p:spPr>
          <a:xfrm>
            <a:off x="8868" y="2979667"/>
            <a:ext cx="12183132" cy="3539430"/>
          </a:xfrm>
          <a:prstGeom prst="rect">
            <a:avLst/>
          </a:prstGeom>
          <a:noFill/>
        </p:spPr>
        <p:txBody>
          <a:bodyPr wrap="square" rtlCol="0" anchor="ctr" anchorCtr="0">
            <a:spAutoFit/>
          </a:bodyPr>
          <a:lstStyle/>
          <a:p>
            <a:pPr marL="171450" indent="-171450">
              <a:buFont typeface="Arial" panose="020B0604020202020204" pitchFamily="34" charset="0"/>
              <a:buChar char="•"/>
            </a:pPr>
            <a:r>
              <a:rPr lang="en-IN" sz="1400" dirty="0"/>
              <a:t>How Servlet works -&gt; Client sends a request to server  -&gt; Server sends back the data in response in HTML/Jason format to the client </a:t>
            </a:r>
          </a:p>
          <a:p>
            <a:pPr marL="171450" indent="-171450">
              <a:buFont typeface="Arial" panose="020B0604020202020204" pitchFamily="34" charset="0"/>
              <a:buChar char="•"/>
            </a:pPr>
            <a:r>
              <a:rPr lang="en-IN" sz="1400" dirty="0"/>
              <a:t>The Request could be for </a:t>
            </a:r>
            <a:r>
              <a:rPr lang="en-IN" sz="1400" dirty="0">
                <a:highlight>
                  <a:srgbClr val="FFFF00"/>
                </a:highlight>
              </a:rPr>
              <a:t>Static</a:t>
            </a:r>
            <a:r>
              <a:rPr lang="en-IN" sz="1400" dirty="0"/>
              <a:t> page or </a:t>
            </a:r>
            <a:r>
              <a:rPr lang="en-IN" sz="1400" dirty="0">
                <a:highlight>
                  <a:srgbClr val="FFFF00"/>
                </a:highlight>
              </a:rPr>
              <a:t>Dynamic page</a:t>
            </a:r>
            <a:r>
              <a:rPr lang="en-IN" sz="1400" dirty="0"/>
              <a:t>. For Static page the server already has the page and can send it to client. But for Dynamic page the Server does not have it and </a:t>
            </a:r>
          </a:p>
          <a:p>
            <a:pPr marL="171450" indent="-171450">
              <a:buFont typeface="Arial" panose="020B0604020202020204" pitchFamily="34" charset="0"/>
              <a:buChar char="•"/>
            </a:pPr>
            <a:r>
              <a:rPr lang="en-IN" sz="1400" dirty="0"/>
              <a:t>needs to build it </a:t>
            </a:r>
            <a:r>
              <a:rPr lang="en-IN" sz="1400" dirty="0">
                <a:highlight>
                  <a:srgbClr val="FFFF00"/>
                </a:highlight>
              </a:rPr>
              <a:t>@runtime </a:t>
            </a:r>
            <a:r>
              <a:rPr lang="en-IN" sz="1400" dirty="0"/>
              <a:t>. </a:t>
            </a:r>
          </a:p>
          <a:p>
            <a:pPr marL="171450" indent="-171450">
              <a:buFont typeface="Arial" panose="020B0604020202020204" pitchFamily="34" charset="0"/>
              <a:buChar char="•"/>
            </a:pPr>
            <a:r>
              <a:rPr lang="en-US" sz="1400" dirty="0"/>
              <a:t>Server takes the help of a </a:t>
            </a:r>
            <a:r>
              <a:rPr lang="en-US" sz="1400" dirty="0">
                <a:highlight>
                  <a:srgbClr val="FFFF00"/>
                </a:highlight>
              </a:rPr>
              <a:t>Helper Application </a:t>
            </a:r>
            <a:r>
              <a:rPr lang="en-US" sz="1400" dirty="0"/>
              <a:t>known as </a:t>
            </a:r>
            <a:r>
              <a:rPr lang="en-US" sz="1400" dirty="0">
                <a:highlight>
                  <a:srgbClr val="FFFF00"/>
                </a:highlight>
              </a:rPr>
              <a:t>Web Container.</a:t>
            </a:r>
            <a:r>
              <a:rPr lang="en-US" sz="1400" dirty="0"/>
              <a:t> In this Web Container we will be having </a:t>
            </a:r>
            <a:r>
              <a:rPr lang="en-US" sz="1400" dirty="0">
                <a:highlight>
                  <a:srgbClr val="FFFF00"/>
                </a:highlight>
              </a:rPr>
              <a:t>Servlets</a:t>
            </a:r>
            <a:r>
              <a:rPr lang="en-US" sz="1400" dirty="0"/>
              <a:t> </a:t>
            </a:r>
          </a:p>
          <a:p>
            <a:pPr marL="171450" indent="-171450">
              <a:buFont typeface="Arial" panose="020B0604020202020204" pitchFamily="34" charset="0"/>
              <a:buChar char="•"/>
            </a:pPr>
            <a:r>
              <a:rPr lang="en-US" sz="1400" dirty="0"/>
              <a:t>This servlet will process the request by fetching data, preparing the data for presenting to client in form of HTML page</a:t>
            </a:r>
          </a:p>
          <a:p>
            <a:pPr marL="171450" indent="-171450">
              <a:buFont typeface="Arial" panose="020B0604020202020204" pitchFamily="34" charset="0"/>
              <a:buChar char="•"/>
            </a:pPr>
            <a:r>
              <a:rPr lang="en-US" sz="1400" dirty="0"/>
              <a:t>Web Containers are </a:t>
            </a:r>
            <a:r>
              <a:rPr lang="en-US" sz="1400" dirty="0">
                <a:highlight>
                  <a:srgbClr val="FFFF00"/>
                </a:highlight>
              </a:rPr>
              <a:t>Apache Tomcat, </a:t>
            </a:r>
            <a:r>
              <a:rPr lang="en-US" sz="1400" dirty="0" err="1">
                <a:highlight>
                  <a:srgbClr val="FFFF00"/>
                </a:highlight>
              </a:rPr>
              <a:t>Jboss</a:t>
            </a:r>
            <a:r>
              <a:rPr lang="en-US" sz="1400" dirty="0">
                <a:highlight>
                  <a:srgbClr val="FFFF00"/>
                </a:highlight>
              </a:rPr>
              <a:t>, </a:t>
            </a:r>
            <a:r>
              <a:rPr lang="en-US" sz="1400" dirty="0" err="1">
                <a:highlight>
                  <a:srgbClr val="FFFF00"/>
                </a:highlight>
              </a:rPr>
              <a:t>GlassFish</a:t>
            </a:r>
            <a:r>
              <a:rPr lang="en-US" sz="1400" dirty="0">
                <a:highlight>
                  <a:srgbClr val="FFFF00"/>
                </a:highlight>
              </a:rPr>
              <a:t>, IBM </a:t>
            </a:r>
            <a:r>
              <a:rPr lang="en-US" sz="1400" dirty="0" err="1">
                <a:highlight>
                  <a:srgbClr val="FFFF00"/>
                </a:highlight>
              </a:rPr>
              <a:t>Websphere</a:t>
            </a:r>
            <a:r>
              <a:rPr lang="en-US" sz="1400" dirty="0">
                <a:highlight>
                  <a:srgbClr val="FFFF00"/>
                </a:highlight>
              </a:rPr>
              <a:t> </a:t>
            </a:r>
            <a:r>
              <a:rPr lang="en-US" sz="1400" dirty="0"/>
              <a:t>-&gt; these are app servers which also has features of Web Servers (Requests and Responses)</a:t>
            </a:r>
          </a:p>
          <a:p>
            <a:pPr marL="171450" indent="-171450">
              <a:buFont typeface="Arial" panose="020B0604020202020204" pitchFamily="34" charset="0"/>
              <a:buChar char="•"/>
            </a:pPr>
            <a:r>
              <a:rPr lang="en-US" sz="1400" dirty="0"/>
              <a:t> Web Container finds Abc.html is to be built dynamically so it will call </a:t>
            </a:r>
            <a:r>
              <a:rPr lang="en-US" sz="1400" dirty="0">
                <a:highlight>
                  <a:srgbClr val="FFFF00"/>
                </a:highlight>
              </a:rPr>
              <a:t>Servlet</a:t>
            </a:r>
            <a:r>
              <a:rPr lang="en-US" sz="1400" dirty="0"/>
              <a:t> (a Java program) , that is the request is diverted by Tomcat to Servlet</a:t>
            </a:r>
          </a:p>
          <a:p>
            <a:pPr marL="171450" indent="-171450">
              <a:buFont typeface="Arial" panose="020B0604020202020204" pitchFamily="34" charset="0"/>
              <a:buChar char="•"/>
            </a:pPr>
            <a:r>
              <a:rPr lang="en-US" sz="1400" dirty="0"/>
              <a:t>When a request calls Abc.html, a page which should be getting called is Servlet (through Tomcat) </a:t>
            </a:r>
          </a:p>
          <a:p>
            <a:pPr marL="171450" indent="-171450">
              <a:buFont typeface="Arial" panose="020B0604020202020204" pitchFamily="34" charset="0"/>
              <a:buChar char="•"/>
            </a:pPr>
            <a:r>
              <a:rPr lang="en-US" sz="1400" dirty="0"/>
              <a:t>Inside the container (Tomcat) there is a special file “</a:t>
            </a:r>
            <a:r>
              <a:rPr lang="en-US" sz="1400" dirty="0">
                <a:highlight>
                  <a:srgbClr val="FFFF00"/>
                </a:highlight>
              </a:rPr>
              <a:t>web.xml</a:t>
            </a:r>
            <a:r>
              <a:rPr lang="en-US" sz="1400" dirty="0"/>
              <a:t>” called </a:t>
            </a:r>
            <a:r>
              <a:rPr lang="en-US" sz="1400" dirty="0">
                <a:highlight>
                  <a:srgbClr val="FFFF00"/>
                </a:highlight>
              </a:rPr>
              <a:t>deployment descriptor </a:t>
            </a:r>
            <a:r>
              <a:rPr lang="en-US" sz="1400" dirty="0"/>
              <a:t>in which we mention for which request which servlet is called</a:t>
            </a:r>
          </a:p>
          <a:p>
            <a:pPr marL="171450" indent="-171450">
              <a:buFont typeface="Arial" panose="020B0604020202020204" pitchFamily="34" charset="0"/>
              <a:buChar char="•"/>
            </a:pPr>
            <a:r>
              <a:rPr lang="en-US" sz="1400" dirty="0"/>
              <a:t>In web.xml we have </a:t>
            </a:r>
            <a:r>
              <a:rPr lang="en-US" sz="1400" dirty="0">
                <a:highlight>
                  <a:srgbClr val="FFFF00"/>
                </a:highlight>
              </a:rPr>
              <a:t>two tags </a:t>
            </a:r>
            <a:r>
              <a:rPr lang="en-US" sz="1400" dirty="0"/>
              <a:t>-&gt;    Servlet   &amp; Servlet Mapping tags. Servlet tag mentions the Class name  &amp; Servlet Mapping tag mentions the URL mapping</a:t>
            </a:r>
          </a:p>
          <a:p>
            <a:pPr marL="171450" indent="-171450">
              <a:buFont typeface="Arial" panose="020B0604020202020204" pitchFamily="34" charset="0"/>
              <a:buChar char="•"/>
            </a:pPr>
            <a:r>
              <a:rPr lang="en-US" sz="1400" dirty="0"/>
              <a:t>Servlet is a normal class (Plain Old Java Object – POJO) which extends </a:t>
            </a:r>
            <a:r>
              <a:rPr lang="en-US" sz="1400" dirty="0" err="1">
                <a:highlight>
                  <a:srgbClr val="FFFF00"/>
                </a:highlight>
              </a:rPr>
              <a:t>HttpServlet</a:t>
            </a:r>
            <a:r>
              <a:rPr lang="en-US" sz="1400" dirty="0"/>
              <a:t> class – this </a:t>
            </a:r>
            <a:r>
              <a:rPr lang="en-US" sz="1400" dirty="0" err="1"/>
              <a:t>HttpServlet</a:t>
            </a:r>
            <a:r>
              <a:rPr lang="en-US" sz="1400" dirty="0"/>
              <a:t> gives all the features needed for a web application</a:t>
            </a:r>
          </a:p>
          <a:p>
            <a:pPr marL="171450" indent="-171450">
              <a:buFont typeface="Arial" panose="020B0604020202020204" pitchFamily="34" charset="0"/>
              <a:buChar char="•"/>
            </a:pPr>
            <a:r>
              <a:rPr lang="en-US" sz="1400" dirty="0"/>
              <a:t>Response object built by Servlet goes to Client in form of XML / Jason. But to avoid XML response Servlet version 3.0  provides </a:t>
            </a:r>
            <a:r>
              <a:rPr lang="en-US" sz="1400" dirty="0">
                <a:highlight>
                  <a:srgbClr val="FFFF00"/>
                </a:highlight>
              </a:rPr>
              <a:t>annotations</a:t>
            </a:r>
            <a:r>
              <a:rPr lang="en-US" sz="1400" dirty="0"/>
              <a:t> like </a:t>
            </a:r>
            <a:r>
              <a:rPr lang="en-US" sz="1400" dirty="0">
                <a:highlight>
                  <a:srgbClr val="FFFF00"/>
                </a:highlight>
              </a:rPr>
              <a:t>@WebServlet(“/abc.html”)</a:t>
            </a:r>
            <a:r>
              <a:rPr lang="en-US" sz="1400" dirty="0"/>
              <a:t> </a:t>
            </a:r>
          </a:p>
          <a:p>
            <a:endParaRPr lang="en-US" sz="1400" dirty="0"/>
          </a:p>
          <a:p>
            <a:pPr marL="171450" indent="-171450">
              <a:buFont typeface="Arial" panose="020B0604020202020204" pitchFamily="34" charset="0"/>
              <a:buChar char="•"/>
            </a:pPr>
            <a:endParaRPr lang="en-US" sz="1400" dirty="0"/>
          </a:p>
        </p:txBody>
      </p:sp>
      <p:cxnSp>
        <p:nvCxnSpPr>
          <p:cNvPr id="11" name="Straight Arrow Connector 10">
            <a:extLst>
              <a:ext uri="{FF2B5EF4-FFF2-40B4-BE49-F238E27FC236}">
                <a16:creationId xmlns:a16="http://schemas.microsoft.com/office/drawing/2014/main" id="{07D3F0F0-71B3-45FA-8832-A09C91E416E9}"/>
              </a:ext>
            </a:extLst>
          </p:cNvPr>
          <p:cNvCxnSpPr/>
          <p:nvPr/>
        </p:nvCxnSpPr>
        <p:spPr>
          <a:xfrm>
            <a:off x="2317072" y="1376039"/>
            <a:ext cx="2618912"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6C63B2B-ADEE-4DE5-A3E8-222262F7EA8A}"/>
              </a:ext>
            </a:extLst>
          </p:cNvPr>
          <p:cNvSpPr txBox="1"/>
          <p:nvPr/>
        </p:nvSpPr>
        <p:spPr>
          <a:xfrm>
            <a:off x="2796465" y="1006707"/>
            <a:ext cx="944297" cy="369332"/>
          </a:xfrm>
          <a:prstGeom prst="rect">
            <a:avLst/>
          </a:prstGeom>
          <a:noFill/>
        </p:spPr>
        <p:txBody>
          <a:bodyPr wrap="none" rtlCol="0">
            <a:spAutoFit/>
          </a:bodyPr>
          <a:lstStyle/>
          <a:p>
            <a:r>
              <a:rPr lang="en-IN" dirty="0"/>
              <a:t>Request</a:t>
            </a:r>
            <a:endParaRPr lang="en-US" dirty="0"/>
          </a:p>
        </p:txBody>
      </p:sp>
      <p:cxnSp>
        <p:nvCxnSpPr>
          <p:cNvPr id="15" name="Straight Arrow Connector 14">
            <a:extLst>
              <a:ext uri="{FF2B5EF4-FFF2-40B4-BE49-F238E27FC236}">
                <a16:creationId xmlns:a16="http://schemas.microsoft.com/office/drawing/2014/main" id="{2A4EC1DD-03B7-4164-962D-32471BE225BE}"/>
              </a:ext>
            </a:extLst>
          </p:cNvPr>
          <p:cNvCxnSpPr>
            <a:cxnSpLocks/>
          </p:cNvCxnSpPr>
          <p:nvPr/>
        </p:nvCxnSpPr>
        <p:spPr>
          <a:xfrm>
            <a:off x="2246050" y="1846555"/>
            <a:ext cx="2689934"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DBA8672-10F3-4775-9840-4F57EFDD62A5}"/>
              </a:ext>
            </a:extLst>
          </p:cNvPr>
          <p:cNvSpPr txBox="1"/>
          <p:nvPr/>
        </p:nvSpPr>
        <p:spPr>
          <a:xfrm>
            <a:off x="2659247" y="1517418"/>
            <a:ext cx="1081515" cy="369332"/>
          </a:xfrm>
          <a:prstGeom prst="rect">
            <a:avLst/>
          </a:prstGeom>
          <a:noFill/>
        </p:spPr>
        <p:txBody>
          <a:bodyPr wrap="none" rtlCol="0">
            <a:spAutoFit/>
          </a:bodyPr>
          <a:lstStyle/>
          <a:p>
            <a:r>
              <a:rPr lang="en-IN" dirty="0"/>
              <a:t>Response</a:t>
            </a:r>
            <a:endParaRPr lang="en-US" dirty="0"/>
          </a:p>
        </p:txBody>
      </p:sp>
      <p:sp>
        <p:nvSpPr>
          <p:cNvPr id="4" name="Rectangle 3">
            <a:extLst>
              <a:ext uri="{FF2B5EF4-FFF2-40B4-BE49-F238E27FC236}">
                <a16:creationId xmlns:a16="http://schemas.microsoft.com/office/drawing/2014/main" id="{EF74CE99-9570-47BD-A110-4E4B14CC75B9}"/>
              </a:ext>
            </a:extLst>
          </p:cNvPr>
          <p:cNvSpPr/>
          <p:nvPr/>
        </p:nvSpPr>
        <p:spPr>
          <a:xfrm>
            <a:off x="6498454" y="1006707"/>
            <a:ext cx="57704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9EE9DED-2840-4A16-91B3-E5F3030744A4}"/>
              </a:ext>
            </a:extLst>
          </p:cNvPr>
          <p:cNvSpPr/>
          <p:nvPr/>
        </p:nvSpPr>
        <p:spPr>
          <a:xfrm>
            <a:off x="6488317" y="1682612"/>
            <a:ext cx="57704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A690B6-1971-4F95-B687-DB86F88CB8B2}"/>
              </a:ext>
            </a:extLst>
          </p:cNvPr>
          <p:cNvSpPr txBox="1"/>
          <p:nvPr/>
        </p:nvSpPr>
        <p:spPr>
          <a:xfrm>
            <a:off x="8294482" y="1730531"/>
            <a:ext cx="1542474" cy="523220"/>
          </a:xfrm>
          <a:prstGeom prst="rect">
            <a:avLst/>
          </a:prstGeom>
          <a:noFill/>
        </p:spPr>
        <p:txBody>
          <a:bodyPr wrap="none" rtlCol="0">
            <a:spAutoFit/>
          </a:bodyPr>
          <a:lstStyle/>
          <a:p>
            <a:r>
              <a:rPr lang="en-IN" sz="1400" dirty="0"/>
              <a:t>Helper Application</a:t>
            </a:r>
          </a:p>
          <a:p>
            <a:r>
              <a:rPr lang="en-IN" sz="1400" dirty="0"/>
              <a:t>(Web Container)</a:t>
            </a:r>
            <a:endParaRPr lang="en-US" sz="1400" dirty="0"/>
          </a:p>
        </p:txBody>
      </p:sp>
      <p:cxnSp>
        <p:nvCxnSpPr>
          <p:cNvPr id="16" name="Straight Arrow Connector 15">
            <a:extLst>
              <a:ext uri="{FF2B5EF4-FFF2-40B4-BE49-F238E27FC236}">
                <a16:creationId xmlns:a16="http://schemas.microsoft.com/office/drawing/2014/main" id="{D5653C8E-8503-4EB0-8D7C-4C5ED2B568AC}"/>
              </a:ext>
            </a:extLst>
          </p:cNvPr>
          <p:cNvCxnSpPr>
            <a:cxnSpLocks/>
          </p:cNvCxnSpPr>
          <p:nvPr/>
        </p:nvCxnSpPr>
        <p:spPr>
          <a:xfrm>
            <a:off x="7075503" y="1896240"/>
            <a:ext cx="1208842"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B545357-A59F-4476-A03E-16BA9C27DACD}"/>
              </a:ext>
            </a:extLst>
          </p:cNvPr>
          <p:cNvSpPr txBox="1"/>
          <p:nvPr/>
        </p:nvSpPr>
        <p:spPr>
          <a:xfrm>
            <a:off x="3083882" y="1364180"/>
            <a:ext cx="765146" cy="276999"/>
          </a:xfrm>
          <a:prstGeom prst="rect">
            <a:avLst/>
          </a:prstGeom>
          <a:noFill/>
        </p:spPr>
        <p:txBody>
          <a:bodyPr wrap="none" rtlCol="0">
            <a:spAutoFit/>
          </a:bodyPr>
          <a:lstStyle/>
          <a:p>
            <a:r>
              <a:rPr lang="en-IN" sz="1200" b="1" dirty="0"/>
              <a:t>Abc.html</a:t>
            </a:r>
            <a:endParaRPr lang="en-US" sz="1200" b="1" dirty="0"/>
          </a:p>
        </p:txBody>
      </p:sp>
      <p:sp>
        <p:nvSpPr>
          <p:cNvPr id="18" name="Oval 17">
            <a:extLst>
              <a:ext uri="{FF2B5EF4-FFF2-40B4-BE49-F238E27FC236}">
                <a16:creationId xmlns:a16="http://schemas.microsoft.com/office/drawing/2014/main" id="{4EEA1543-0E7E-4BB4-AE95-5595CBB04756}"/>
              </a:ext>
            </a:extLst>
          </p:cNvPr>
          <p:cNvSpPr/>
          <p:nvPr/>
        </p:nvSpPr>
        <p:spPr>
          <a:xfrm>
            <a:off x="7501631" y="809390"/>
            <a:ext cx="142043" cy="13164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FF4DBDEF-0A77-4884-B52A-094CBAD74ECE}"/>
              </a:ext>
            </a:extLst>
          </p:cNvPr>
          <p:cNvCxnSpPr>
            <a:cxnSpLocks/>
          </p:cNvCxnSpPr>
          <p:nvPr/>
        </p:nvCxnSpPr>
        <p:spPr>
          <a:xfrm>
            <a:off x="7643674" y="889245"/>
            <a:ext cx="1028331"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03B5CBB-B20F-4E74-8939-8A727A769522}"/>
              </a:ext>
            </a:extLst>
          </p:cNvPr>
          <p:cNvSpPr txBox="1"/>
          <p:nvPr/>
        </p:nvSpPr>
        <p:spPr>
          <a:xfrm>
            <a:off x="7947720" y="567434"/>
            <a:ext cx="693523" cy="307777"/>
          </a:xfrm>
          <a:prstGeom prst="rect">
            <a:avLst/>
          </a:prstGeom>
          <a:noFill/>
        </p:spPr>
        <p:txBody>
          <a:bodyPr wrap="none" rtlCol="0">
            <a:spAutoFit/>
          </a:bodyPr>
          <a:lstStyle/>
          <a:p>
            <a:r>
              <a:rPr lang="en-IN" sz="1400" dirty="0"/>
              <a:t>Servlet</a:t>
            </a:r>
            <a:endParaRPr lang="en-US" sz="1400" dirty="0"/>
          </a:p>
        </p:txBody>
      </p:sp>
      <p:sp>
        <p:nvSpPr>
          <p:cNvPr id="23" name="TextBox 22">
            <a:extLst>
              <a:ext uri="{FF2B5EF4-FFF2-40B4-BE49-F238E27FC236}">
                <a16:creationId xmlns:a16="http://schemas.microsoft.com/office/drawing/2014/main" id="{523E1D57-D820-4BB5-ADEF-8C9DA5DDE691}"/>
              </a:ext>
            </a:extLst>
          </p:cNvPr>
          <p:cNvSpPr txBox="1"/>
          <p:nvPr/>
        </p:nvSpPr>
        <p:spPr>
          <a:xfrm>
            <a:off x="8583447" y="2117470"/>
            <a:ext cx="713785" cy="307777"/>
          </a:xfrm>
          <a:prstGeom prst="rect">
            <a:avLst/>
          </a:prstGeom>
          <a:noFill/>
        </p:spPr>
        <p:txBody>
          <a:bodyPr wrap="none" rtlCol="0">
            <a:spAutoFit/>
          </a:bodyPr>
          <a:lstStyle/>
          <a:p>
            <a:r>
              <a:rPr lang="en-IN" sz="1400" dirty="0"/>
              <a:t>Tomcat</a:t>
            </a:r>
            <a:endParaRPr lang="en-US" sz="1400" dirty="0"/>
          </a:p>
        </p:txBody>
      </p:sp>
      <p:sp>
        <p:nvSpPr>
          <p:cNvPr id="24" name="Rectangle 23">
            <a:extLst>
              <a:ext uri="{FF2B5EF4-FFF2-40B4-BE49-F238E27FC236}">
                <a16:creationId xmlns:a16="http://schemas.microsoft.com/office/drawing/2014/main" id="{D6D7E40C-6210-40CF-9756-5090C6DECAB9}"/>
              </a:ext>
            </a:extLst>
          </p:cNvPr>
          <p:cNvSpPr/>
          <p:nvPr/>
        </p:nvSpPr>
        <p:spPr>
          <a:xfrm>
            <a:off x="6498454" y="1745371"/>
            <a:ext cx="168676" cy="1011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98EEE83C-01BF-49E1-AED5-52DFCE18A45C}"/>
              </a:ext>
            </a:extLst>
          </p:cNvPr>
          <p:cNvCxnSpPr>
            <a:stCxn id="24" idx="1"/>
          </p:cNvCxnSpPr>
          <p:nvPr/>
        </p:nvCxnSpPr>
        <p:spPr>
          <a:xfrm flipH="1">
            <a:off x="5184559" y="1795963"/>
            <a:ext cx="1313895" cy="62928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05512C95-A6B7-4C5B-BA53-07272C24326C}"/>
              </a:ext>
            </a:extLst>
          </p:cNvPr>
          <p:cNvSpPr txBox="1"/>
          <p:nvPr/>
        </p:nvSpPr>
        <p:spPr>
          <a:xfrm>
            <a:off x="4189467" y="2391080"/>
            <a:ext cx="1883529" cy="523220"/>
          </a:xfrm>
          <a:prstGeom prst="rect">
            <a:avLst/>
          </a:prstGeom>
          <a:noFill/>
        </p:spPr>
        <p:txBody>
          <a:bodyPr wrap="none" rtlCol="0">
            <a:spAutoFit/>
          </a:bodyPr>
          <a:lstStyle/>
          <a:p>
            <a:r>
              <a:rPr lang="en-IN" sz="1400" dirty="0"/>
              <a:t>Deployment Descriptor</a:t>
            </a:r>
          </a:p>
          <a:p>
            <a:r>
              <a:rPr lang="en-IN" sz="1400" dirty="0"/>
              <a:t>    (web.xml)</a:t>
            </a:r>
            <a:endParaRPr lang="en-US" sz="1400" dirty="0"/>
          </a:p>
        </p:txBody>
      </p:sp>
      <p:sp>
        <p:nvSpPr>
          <p:cNvPr id="28" name="TextBox 27">
            <a:extLst>
              <a:ext uri="{FF2B5EF4-FFF2-40B4-BE49-F238E27FC236}">
                <a16:creationId xmlns:a16="http://schemas.microsoft.com/office/drawing/2014/main" id="{C49343CB-87F7-4E2F-B375-75C0F458D469}"/>
              </a:ext>
            </a:extLst>
          </p:cNvPr>
          <p:cNvSpPr txBox="1"/>
          <p:nvPr/>
        </p:nvSpPr>
        <p:spPr>
          <a:xfrm>
            <a:off x="3037071" y="1831620"/>
            <a:ext cx="810350" cy="276999"/>
          </a:xfrm>
          <a:prstGeom prst="rect">
            <a:avLst/>
          </a:prstGeom>
          <a:noFill/>
        </p:spPr>
        <p:txBody>
          <a:bodyPr wrap="none" rtlCol="0">
            <a:spAutoFit/>
          </a:bodyPr>
          <a:lstStyle/>
          <a:p>
            <a:r>
              <a:rPr lang="en-IN" sz="1200" dirty="0"/>
              <a:t>html page</a:t>
            </a:r>
            <a:endParaRPr lang="en-US" sz="1200" dirty="0"/>
          </a:p>
        </p:txBody>
      </p:sp>
    </p:spTree>
    <p:extLst>
      <p:ext uri="{BB962C8B-B14F-4D97-AF65-F5344CB8AC3E}">
        <p14:creationId xmlns:p14="http://schemas.microsoft.com/office/powerpoint/2010/main" val="3605623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22E4-6B7C-4669-8B79-F468AD7A30DA}"/>
              </a:ext>
            </a:extLst>
          </p:cNvPr>
          <p:cNvSpPr>
            <a:spLocks noGrp="1"/>
          </p:cNvSpPr>
          <p:nvPr>
            <p:ph type="ctrTitle"/>
          </p:nvPr>
        </p:nvSpPr>
        <p:spPr>
          <a:xfrm>
            <a:off x="2038905" y="186431"/>
            <a:ext cx="6741110" cy="301841"/>
          </a:xfrm>
        </p:spPr>
        <p:txBody>
          <a:bodyPr>
            <a:normAutofit fontScale="90000"/>
          </a:bodyPr>
          <a:lstStyle/>
          <a:p>
            <a:r>
              <a:rPr lang="en-US" sz="1800" b="1" dirty="0">
                <a:latin typeface="Consolas" panose="020B0609020204030204" pitchFamily="49" charset="0"/>
              </a:rPr>
              <a:t>The requested resource ... Is not available</a:t>
            </a:r>
            <a:endParaRPr lang="en-US" sz="1800" b="1" dirty="0"/>
          </a:p>
        </p:txBody>
      </p:sp>
      <p:sp>
        <p:nvSpPr>
          <p:cNvPr id="9" name="TextBox 8">
            <a:extLst>
              <a:ext uri="{FF2B5EF4-FFF2-40B4-BE49-F238E27FC236}">
                <a16:creationId xmlns:a16="http://schemas.microsoft.com/office/drawing/2014/main" id="{E09D55AC-0E58-4A72-BADE-BEFB012211F3}"/>
              </a:ext>
            </a:extLst>
          </p:cNvPr>
          <p:cNvSpPr txBox="1"/>
          <p:nvPr/>
        </p:nvSpPr>
        <p:spPr>
          <a:xfrm>
            <a:off x="88777" y="1040324"/>
            <a:ext cx="12191999" cy="3970318"/>
          </a:xfrm>
          <a:prstGeom prst="rect">
            <a:avLst/>
          </a:prstGeom>
          <a:noFill/>
        </p:spPr>
        <p:txBody>
          <a:bodyPr wrap="square" rtlCol="0" anchor="ctr" anchorCtr="0">
            <a:spAutoFit/>
          </a:bodyPr>
          <a:lstStyle/>
          <a:p>
            <a:r>
              <a:rPr lang="en-US" sz="1400" dirty="0">
                <a:solidFill>
                  <a:srgbClr val="FF0000"/>
                </a:solidFill>
              </a:rPr>
              <a:t>Error</a:t>
            </a:r>
            <a:r>
              <a:rPr lang="en-US" sz="1400" dirty="0"/>
              <a:t>: </a:t>
            </a:r>
          </a:p>
          <a:p>
            <a:r>
              <a:rPr lang="en-US" sz="1400" i="1" dirty="0">
                <a:solidFill>
                  <a:srgbClr val="212121"/>
                </a:solidFill>
                <a:effectLst/>
                <a:latin typeface="-apple-system"/>
              </a:rPr>
              <a:t>The requested resource …. Is not available. The origin server did not find a current representation for the target resource or is not willing to disclose that one exists</a:t>
            </a:r>
            <a:endParaRPr lang="en-US" sz="1400" dirty="0">
              <a:solidFill>
                <a:srgbClr val="0000CC"/>
              </a:solidFill>
            </a:endParaRPr>
          </a:p>
          <a:p>
            <a:endParaRPr lang="en-US" sz="1400" dirty="0">
              <a:solidFill>
                <a:srgbClr val="0000CC"/>
              </a:solidFill>
            </a:endParaRPr>
          </a:p>
          <a:p>
            <a:r>
              <a:rPr lang="en-US" sz="1400" dirty="0">
                <a:solidFill>
                  <a:srgbClr val="0000CC"/>
                </a:solidFill>
              </a:rPr>
              <a:t>Problem Statement </a:t>
            </a:r>
            <a:r>
              <a:rPr lang="en-US" sz="1400" dirty="0"/>
              <a:t>:</a:t>
            </a:r>
          </a:p>
          <a:p>
            <a:r>
              <a:rPr lang="en-US" sz="1400" b="0" i="0" dirty="0">
                <a:solidFill>
                  <a:srgbClr val="212121"/>
                </a:solidFill>
                <a:effectLst/>
                <a:latin typeface="-apple-system"/>
              </a:rPr>
              <a:t>If you are facing this error that means you have either not include annotation @WebServlet(“/servlet”) in the class declaration, or the web container WEB.XML does not have the default &lt;</a:t>
            </a:r>
            <a:r>
              <a:rPr lang="en-US" sz="1400" b="0" i="0" dirty="0" err="1">
                <a:solidFill>
                  <a:srgbClr val="212121"/>
                </a:solidFill>
                <a:effectLst/>
                <a:latin typeface="-apple-system"/>
              </a:rPr>
              <a:t>url</a:t>
            </a:r>
            <a:r>
              <a:rPr lang="en-US" sz="1400" b="0" i="0" dirty="0">
                <a:solidFill>
                  <a:srgbClr val="212121"/>
                </a:solidFill>
                <a:effectLst/>
                <a:latin typeface="-apple-system"/>
              </a:rPr>
              <a:t>-pattern&gt;/servlet&lt;/</a:t>
            </a:r>
            <a:r>
              <a:rPr lang="en-US" sz="1400" b="0" i="0" dirty="0" err="1">
                <a:solidFill>
                  <a:srgbClr val="212121"/>
                </a:solidFill>
                <a:effectLst/>
                <a:latin typeface="-apple-system"/>
              </a:rPr>
              <a:t>url</a:t>
            </a:r>
            <a:r>
              <a:rPr lang="en-US" sz="1400" b="0" i="0" dirty="0">
                <a:solidFill>
                  <a:srgbClr val="212121"/>
                </a:solidFill>
                <a:effectLst/>
                <a:latin typeface="-apple-system"/>
              </a:rPr>
              <a:t>-pattern&gt; mentioned along with the &lt;servlet-name&gt; &amp; &lt;servlet-class&gt;</a:t>
            </a:r>
          </a:p>
          <a:p>
            <a:endParaRPr lang="en-US" sz="1400" dirty="0">
              <a:solidFill>
                <a:srgbClr val="212121"/>
              </a:solidFill>
              <a:latin typeface="-apple-system"/>
            </a:endParaRPr>
          </a:p>
          <a:p>
            <a:endParaRPr lang="en-US" sz="1400" dirty="0">
              <a:solidFill>
                <a:srgbClr val="339933"/>
              </a:solidFill>
              <a:latin typeface="-apple-system"/>
            </a:endParaRPr>
          </a:p>
          <a:p>
            <a:r>
              <a:rPr lang="en-US" sz="1400" dirty="0">
                <a:solidFill>
                  <a:srgbClr val="339933"/>
                </a:solidFill>
                <a:latin typeface="-apple-system"/>
              </a:rPr>
              <a:t>Solution</a:t>
            </a:r>
            <a:r>
              <a:rPr lang="en-US" sz="1400" dirty="0">
                <a:solidFill>
                  <a:srgbClr val="212121"/>
                </a:solidFill>
                <a:latin typeface="-apple-system"/>
              </a:rPr>
              <a:t>:</a:t>
            </a:r>
          </a:p>
          <a:p>
            <a:r>
              <a:rPr lang="en-US" sz="1400" b="0" i="0" dirty="0">
                <a:solidFill>
                  <a:srgbClr val="212121"/>
                </a:solidFill>
                <a:effectLst/>
                <a:latin typeface="-apple-system"/>
              </a:rPr>
              <a:t>For the error screen shot given here, WEB.XML solution should have the following declared:</a:t>
            </a:r>
          </a:p>
          <a:p>
            <a:endParaRPr lang="en-US" sz="1400" b="0" i="0" dirty="0">
              <a:solidFill>
                <a:srgbClr val="212121"/>
              </a:solidFill>
              <a:effectLst/>
              <a:latin typeface="-apple-system"/>
            </a:endParaRPr>
          </a:p>
          <a:p>
            <a:pPr lvl="2"/>
            <a:r>
              <a:rPr lang="en-US" sz="1200" u="sng" dirty="0">
                <a:solidFill>
                  <a:srgbClr val="3F5FBF"/>
                </a:solidFill>
                <a:highlight>
                  <a:srgbClr val="FFFF00"/>
                </a:highlight>
                <a:latin typeface="Consolas" panose="020B0609020204030204" pitchFamily="49" charset="0"/>
              </a:rPr>
              <a:t>&lt;servlet&gt;</a:t>
            </a:r>
          </a:p>
          <a:p>
            <a:pPr lvl="2"/>
            <a:r>
              <a:rPr lang="en-US" sz="1200" dirty="0">
                <a:solidFill>
                  <a:srgbClr val="3F5FBF"/>
                </a:solidFill>
                <a:highlight>
                  <a:srgbClr val="FFFF00"/>
                </a:highlight>
                <a:latin typeface="Consolas" panose="020B0609020204030204" pitchFamily="49" charset="0"/>
              </a:rPr>
              <a:t>    &lt;servlet-name&gt;</a:t>
            </a:r>
            <a:r>
              <a:rPr lang="en-US" sz="1200" u="sng" dirty="0" err="1">
                <a:solidFill>
                  <a:srgbClr val="3F5FBF"/>
                </a:solidFill>
                <a:highlight>
                  <a:srgbClr val="FFFF00"/>
                </a:highlight>
                <a:latin typeface="Consolas" panose="020B0609020204030204" pitchFamily="49" charset="0"/>
              </a:rPr>
              <a:t>contextconfig</a:t>
            </a:r>
            <a:r>
              <a:rPr lang="en-US" sz="1200" u="sng" dirty="0">
                <a:solidFill>
                  <a:srgbClr val="3F5FBF"/>
                </a:solidFill>
                <a:highlight>
                  <a:srgbClr val="FFFF00"/>
                </a:highlight>
                <a:latin typeface="Consolas" panose="020B0609020204030204" pitchFamily="49" charset="0"/>
              </a:rPr>
              <a:t>&lt;/servlet-name&gt;</a:t>
            </a:r>
          </a:p>
          <a:p>
            <a:pPr lvl="2"/>
            <a:r>
              <a:rPr lang="en-US" sz="1200" dirty="0">
                <a:solidFill>
                  <a:srgbClr val="3F5FBF"/>
                </a:solidFill>
                <a:highlight>
                  <a:srgbClr val="FFFF00"/>
                </a:highlight>
                <a:latin typeface="Consolas" panose="020B0609020204030204" pitchFamily="49" charset="0"/>
              </a:rPr>
              <a:t>    &lt;servlet-class&gt;</a:t>
            </a:r>
            <a:r>
              <a:rPr lang="en-US" sz="1200" dirty="0" err="1">
                <a:solidFill>
                  <a:srgbClr val="3F5FBF"/>
                </a:solidFill>
                <a:highlight>
                  <a:srgbClr val="FFFF00"/>
                </a:highlight>
                <a:latin typeface="Consolas" panose="020B0609020204030204" pitchFamily="49" charset="0"/>
              </a:rPr>
              <a:t>com.pcsglobal.ServletContextConfig</a:t>
            </a:r>
            <a:r>
              <a:rPr lang="en-US" sz="1200" dirty="0">
                <a:solidFill>
                  <a:srgbClr val="3F5FBF"/>
                </a:solidFill>
                <a:highlight>
                  <a:srgbClr val="FFFF00"/>
                </a:highlight>
                <a:latin typeface="Consolas" panose="020B0609020204030204" pitchFamily="49" charset="0"/>
              </a:rPr>
              <a:t>&lt;/servlet-class&gt;</a:t>
            </a:r>
          </a:p>
          <a:p>
            <a:pPr lvl="2"/>
            <a:r>
              <a:rPr lang="en-US" sz="1200" u="sng" dirty="0">
                <a:solidFill>
                  <a:srgbClr val="3F5FBF"/>
                </a:solidFill>
                <a:highlight>
                  <a:srgbClr val="FFFF00"/>
                </a:highlight>
                <a:latin typeface="Consolas" panose="020B0609020204030204" pitchFamily="49" charset="0"/>
              </a:rPr>
              <a:t>&lt;/servlet&gt;</a:t>
            </a:r>
          </a:p>
          <a:p>
            <a:pPr lvl="2"/>
            <a:r>
              <a:rPr lang="en-US" sz="1200" dirty="0">
                <a:solidFill>
                  <a:srgbClr val="3F5FBF"/>
                </a:solidFill>
                <a:highlight>
                  <a:srgbClr val="FFFF00"/>
                </a:highlight>
                <a:latin typeface="Consolas" panose="020B0609020204030204" pitchFamily="49" charset="0"/>
              </a:rPr>
              <a:t>&lt;servlet-mapping&gt;</a:t>
            </a:r>
          </a:p>
          <a:p>
            <a:pPr lvl="2"/>
            <a:r>
              <a:rPr lang="en-US" sz="1200" dirty="0">
                <a:solidFill>
                  <a:srgbClr val="3F5FBF"/>
                </a:solidFill>
                <a:highlight>
                  <a:srgbClr val="FFFF00"/>
                </a:highlight>
                <a:latin typeface="Consolas" panose="020B0609020204030204" pitchFamily="49" charset="0"/>
              </a:rPr>
              <a:t>    &lt;servlet-name&gt;</a:t>
            </a:r>
            <a:r>
              <a:rPr lang="en-US" sz="1200" u="sng" dirty="0" err="1">
                <a:solidFill>
                  <a:srgbClr val="3F5FBF"/>
                </a:solidFill>
                <a:highlight>
                  <a:srgbClr val="FFFF00"/>
                </a:highlight>
                <a:latin typeface="Consolas" panose="020B0609020204030204" pitchFamily="49" charset="0"/>
              </a:rPr>
              <a:t>contextconfig</a:t>
            </a:r>
            <a:r>
              <a:rPr lang="en-US" sz="1200" u="sng" dirty="0">
                <a:solidFill>
                  <a:srgbClr val="3F5FBF"/>
                </a:solidFill>
                <a:highlight>
                  <a:srgbClr val="FFFF00"/>
                </a:highlight>
                <a:latin typeface="Consolas" panose="020B0609020204030204" pitchFamily="49" charset="0"/>
              </a:rPr>
              <a:t>&lt;/servlet-name&gt;</a:t>
            </a:r>
          </a:p>
          <a:p>
            <a:pPr lvl="2"/>
            <a:r>
              <a:rPr lang="en-US" sz="1200" dirty="0">
                <a:solidFill>
                  <a:srgbClr val="3F5FBF"/>
                </a:solidFill>
                <a:highlight>
                  <a:srgbClr val="FFFF00"/>
                </a:highlight>
                <a:latin typeface="Consolas" panose="020B0609020204030204" pitchFamily="49" charset="0"/>
              </a:rPr>
              <a:t>    &lt;</a:t>
            </a:r>
            <a:r>
              <a:rPr lang="en-US" sz="1200" dirty="0" err="1">
                <a:solidFill>
                  <a:srgbClr val="3F5FBF"/>
                </a:solidFill>
                <a:highlight>
                  <a:srgbClr val="FFFF00"/>
                </a:highlight>
                <a:latin typeface="Consolas" panose="020B0609020204030204" pitchFamily="49" charset="0"/>
              </a:rPr>
              <a:t>url</a:t>
            </a:r>
            <a:r>
              <a:rPr lang="en-US" sz="1200" dirty="0">
                <a:solidFill>
                  <a:srgbClr val="3F5FBF"/>
                </a:solidFill>
                <a:highlight>
                  <a:srgbClr val="FFFF00"/>
                </a:highlight>
                <a:latin typeface="Consolas" panose="020B0609020204030204" pitchFamily="49" charset="0"/>
              </a:rPr>
              <a:t>-pattern&gt;/</a:t>
            </a:r>
            <a:r>
              <a:rPr lang="en-US" sz="1200" u="sng" dirty="0">
                <a:solidFill>
                  <a:srgbClr val="3F5FBF"/>
                </a:solidFill>
                <a:highlight>
                  <a:srgbClr val="FFFF00"/>
                </a:highlight>
                <a:latin typeface="Consolas" panose="020B0609020204030204" pitchFamily="49" charset="0"/>
              </a:rPr>
              <a:t>servlet&lt;/</a:t>
            </a:r>
            <a:r>
              <a:rPr lang="en-US" sz="1200" u="sng" dirty="0" err="1">
                <a:solidFill>
                  <a:srgbClr val="3F5FBF"/>
                </a:solidFill>
                <a:highlight>
                  <a:srgbClr val="FFFF00"/>
                </a:highlight>
                <a:latin typeface="Consolas" panose="020B0609020204030204" pitchFamily="49" charset="0"/>
              </a:rPr>
              <a:t>url</a:t>
            </a:r>
            <a:r>
              <a:rPr lang="en-US" sz="1200" u="sng" dirty="0">
                <a:solidFill>
                  <a:srgbClr val="3F5FBF"/>
                </a:solidFill>
                <a:highlight>
                  <a:srgbClr val="FFFF00"/>
                </a:highlight>
                <a:latin typeface="Consolas" panose="020B0609020204030204" pitchFamily="49" charset="0"/>
              </a:rPr>
              <a:t>-pattern&gt;   // This is the default URL of the servlet.</a:t>
            </a:r>
          </a:p>
          <a:p>
            <a:pPr lvl="2"/>
            <a:r>
              <a:rPr lang="en-US" sz="1200" dirty="0">
                <a:solidFill>
                  <a:srgbClr val="3F5FBF"/>
                </a:solidFill>
                <a:highlight>
                  <a:srgbClr val="FFFF00"/>
                </a:highlight>
                <a:latin typeface="Consolas" panose="020B0609020204030204" pitchFamily="49" charset="0"/>
              </a:rPr>
              <a:t>&lt;/servlet-mapping&gt;				</a:t>
            </a:r>
            <a:r>
              <a:rPr lang="en-US" sz="1400" i="0" dirty="0">
                <a:solidFill>
                  <a:srgbClr val="212121"/>
                </a:solidFill>
                <a:effectLst/>
                <a:latin typeface="-apple-system"/>
              </a:rPr>
              <a:t>	</a:t>
            </a:r>
          </a:p>
        </p:txBody>
      </p:sp>
      <p:graphicFrame>
        <p:nvGraphicFramePr>
          <p:cNvPr id="12" name="Table 11">
            <a:extLst>
              <a:ext uri="{FF2B5EF4-FFF2-40B4-BE49-F238E27FC236}">
                <a16:creationId xmlns:a16="http://schemas.microsoft.com/office/drawing/2014/main" id="{81A9A779-3C77-4276-A0B6-896D284085AB}"/>
              </a:ext>
            </a:extLst>
          </p:cNvPr>
          <p:cNvGraphicFramePr>
            <a:graphicFrameLocks noGrp="1"/>
          </p:cNvGraphicFramePr>
          <p:nvPr>
            <p:extLst>
              <p:ext uri="{D42A27DB-BD31-4B8C-83A1-F6EECF244321}">
                <p14:modId xmlns:p14="http://schemas.microsoft.com/office/powerpoint/2010/main" val="3963173076"/>
              </p:ext>
            </p:extLst>
          </p:nvPr>
        </p:nvGraphicFramePr>
        <p:xfrm>
          <a:off x="5644004" y="4380814"/>
          <a:ext cx="3136011" cy="182880"/>
        </p:xfrm>
        <a:graphic>
          <a:graphicData uri="http://schemas.openxmlformats.org/drawingml/2006/table">
            <a:tbl>
              <a:tblPr/>
              <a:tblGrid>
                <a:gridCol w="3136011">
                  <a:extLst>
                    <a:ext uri="{9D8B030D-6E8A-4147-A177-3AD203B41FA5}">
                      <a16:colId xmlns:a16="http://schemas.microsoft.com/office/drawing/2014/main" val="428250954"/>
                    </a:ext>
                  </a:extLst>
                </a:gridCol>
              </a:tblGrid>
              <a:tr h="0">
                <a:tc>
                  <a:txBody>
                    <a:bodyPr/>
                    <a:lstStyle/>
                    <a:p>
                      <a:pPr algn="l" rtl="0" fontAlgn="base"/>
                      <a:endParaRPr lang="en-US" sz="1200" b="0" i="0" dirty="0">
                        <a:effectLst/>
                        <a:highlight>
                          <a:srgbClr val="C0C0C0"/>
                        </a:highlight>
                        <a:latin typeface="Droid Sans Mono"/>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028300538"/>
                  </a:ext>
                </a:extLst>
              </a:tr>
            </a:tbl>
          </a:graphicData>
        </a:graphic>
      </p:graphicFrame>
      <p:pic>
        <p:nvPicPr>
          <p:cNvPr id="4" name="Picture 3">
            <a:extLst>
              <a:ext uri="{FF2B5EF4-FFF2-40B4-BE49-F238E27FC236}">
                <a16:creationId xmlns:a16="http://schemas.microsoft.com/office/drawing/2014/main" id="{127C5A5B-C136-476B-9133-5AC1FBBC4C74}"/>
              </a:ext>
            </a:extLst>
          </p:cNvPr>
          <p:cNvPicPr>
            <a:picLocks noChangeAspect="1"/>
          </p:cNvPicPr>
          <p:nvPr/>
        </p:nvPicPr>
        <p:blipFill>
          <a:blip r:embed="rId3"/>
          <a:stretch>
            <a:fillRect/>
          </a:stretch>
        </p:blipFill>
        <p:spPr>
          <a:xfrm>
            <a:off x="7212009" y="2359289"/>
            <a:ext cx="4577918" cy="2021525"/>
          </a:xfrm>
          <a:prstGeom prst="rect">
            <a:avLst/>
          </a:prstGeom>
        </p:spPr>
      </p:pic>
    </p:spTree>
    <p:extLst>
      <p:ext uri="{BB962C8B-B14F-4D97-AF65-F5344CB8AC3E}">
        <p14:creationId xmlns:p14="http://schemas.microsoft.com/office/powerpoint/2010/main" val="1842087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22E4-6B7C-4669-8B79-F468AD7A30DA}"/>
              </a:ext>
            </a:extLst>
          </p:cNvPr>
          <p:cNvSpPr>
            <a:spLocks noGrp="1"/>
          </p:cNvSpPr>
          <p:nvPr>
            <p:ph type="ctrTitle"/>
          </p:nvPr>
        </p:nvSpPr>
        <p:spPr>
          <a:xfrm>
            <a:off x="2038905" y="186431"/>
            <a:ext cx="6741110" cy="301841"/>
          </a:xfrm>
        </p:spPr>
        <p:txBody>
          <a:bodyPr>
            <a:normAutofit fontScale="90000"/>
          </a:bodyPr>
          <a:lstStyle/>
          <a:p>
            <a:r>
              <a:rPr lang="en-IN" sz="1800" b="1" dirty="0">
                <a:latin typeface="Consolas" panose="020B0609020204030204" pitchFamily="49" charset="0"/>
              </a:rPr>
              <a:t>H</a:t>
            </a:r>
            <a:r>
              <a:rPr lang="en-US" sz="1800" b="1" dirty="0">
                <a:latin typeface="Consolas" panose="020B0609020204030204" pitchFamily="49" charset="0"/>
              </a:rPr>
              <a:t>ow JSP is converted to Servlet?</a:t>
            </a:r>
            <a:endParaRPr lang="en-US" sz="1800" b="1" dirty="0"/>
          </a:p>
        </p:txBody>
      </p:sp>
      <p:sp>
        <p:nvSpPr>
          <p:cNvPr id="9" name="TextBox 8">
            <a:extLst>
              <a:ext uri="{FF2B5EF4-FFF2-40B4-BE49-F238E27FC236}">
                <a16:creationId xmlns:a16="http://schemas.microsoft.com/office/drawing/2014/main" id="{E09D55AC-0E58-4A72-BADE-BEFB012211F3}"/>
              </a:ext>
            </a:extLst>
          </p:cNvPr>
          <p:cNvSpPr txBox="1"/>
          <p:nvPr/>
        </p:nvSpPr>
        <p:spPr>
          <a:xfrm>
            <a:off x="0" y="518122"/>
            <a:ext cx="12085468" cy="5447645"/>
          </a:xfrm>
          <a:prstGeom prst="rect">
            <a:avLst/>
          </a:prstGeom>
          <a:noFill/>
        </p:spPr>
        <p:txBody>
          <a:bodyPr wrap="square" rtlCol="0" anchor="ctr" anchorCtr="0">
            <a:spAutoFit/>
          </a:bodyPr>
          <a:lstStyle/>
          <a:p>
            <a:r>
              <a:rPr lang="en-US" sz="1400" b="1" u="sng" dirty="0"/>
              <a:t>JSP</a:t>
            </a:r>
            <a:r>
              <a:rPr lang="en-US" sz="1400" dirty="0"/>
              <a:t>									</a:t>
            </a:r>
            <a:r>
              <a:rPr lang="en-US" sz="1400" b="1" u="sng" dirty="0"/>
              <a:t>Servlet</a:t>
            </a:r>
          </a:p>
          <a:p>
            <a:r>
              <a:rPr lang="en-US" sz="1200" b="1" dirty="0">
                <a:solidFill>
                  <a:srgbClr val="FF0000"/>
                </a:solidFill>
              </a:rPr>
              <a:t>demo.jsp									</a:t>
            </a:r>
            <a:r>
              <a:rPr lang="en-US" sz="1200" dirty="0"/>
              <a:t>package …</a:t>
            </a:r>
            <a:endParaRPr lang="en-US" sz="1200" b="1" dirty="0">
              <a:solidFill>
                <a:srgbClr val="FF0000"/>
              </a:solidFill>
            </a:endParaRPr>
          </a:p>
          <a:p>
            <a:r>
              <a:rPr lang="en-US" sz="1200" dirty="0"/>
              <a:t>&lt;html&gt;									import …. </a:t>
            </a:r>
          </a:p>
          <a:p>
            <a:r>
              <a:rPr lang="en-US" sz="1200" dirty="0"/>
              <a:t>&lt;body&gt;									public class</a:t>
            </a:r>
            <a:r>
              <a:rPr lang="en-US" sz="1200" b="1" dirty="0">
                <a:solidFill>
                  <a:srgbClr val="FF0000"/>
                </a:solidFill>
              </a:rPr>
              <a:t> </a:t>
            </a:r>
            <a:r>
              <a:rPr lang="en-US" sz="1200" b="1" dirty="0" err="1">
                <a:solidFill>
                  <a:srgbClr val="FF0000"/>
                </a:solidFill>
              </a:rPr>
              <a:t>demojsp</a:t>
            </a:r>
            <a:r>
              <a:rPr lang="en-US" sz="1200" b="1" dirty="0">
                <a:solidFill>
                  <a:srgbClr val="FF0000"/>
                </a:solidFill>
              </a:rPr>
              <a:t> </a:t>
            </a:r>
            <a:r>
              <a:rPr lang="en-US" sz="1200" dirty="0"/>
              <a:t>extends </a:t>
            </a:r>
            <a:r>
              <a:rPr lang="en-US" sz="1200" dirty="0" err="1"/>
              <a:t>HttpServlet</a:t>
            </a:r>
            <a:endParaRPr lang="en-US" sz="1200" dirty="0"/>
          </a:p>
          <a:p>
            <a:r>
              <a:rPr lang="en-US" sz="1200" dirty="0"/>
              <a:t>     </a:t>
            </a:r>
            <a:r>
              <a:rPr lang="en-US" sz="1200" b="1" dirty="0">
                <a:solidFill>
                  <a:srgbClr val="C00000"/>
                </a:solidFill>
              </a:rPr>
              <a:t>&lt;%</a:t>
            </a:r>
            <a:r>
              <a:rPr lang="en-US" sz="1200" dirty="0"/>
              <a:t>  </a:t>
            </a:r>
            <a:r>
              <a:rPr lang="en-US" sz="1200" dirty="0">
                <a:solidFill>
                  <a:srgbClr val="008000"/>
                </a:solidFill>
              </a:rPr>
              <a:t>This tag is called </a:t>
            </a:r>
            <a:r>
              <a:rPr lang="en-US" sz="1200" b="1" dirty="0" err="1">
                <a:solidFill>
                  <a:srgbClr val="008000"/>
                </a:solidFill>
              </a:rPr>
              <a:t>Scriptlet</a:t>
            </a:r>
            <a:r>
              <a:rPr lang="en-US" sz="1200" b="1">
                <a:solidFill>
                  <a:srgbClr val="008000"/>
                </a:solidFill>
              </a:rPr>
              <a:t> JSP tag</a:t>
            </a:r>
            <a:r>
              <a:rPr lang="en-US" sz="1200" b="1" dirty="0">
                <a:solidFill>
                  <a:srgbClr val="008000"/>
                </a:solidFill>
              </a:rPr>
              <a:t>		               </a:t>
            </a:r>
            <a:r>
              <a:rPr lang="en-US" sz="1200" b="1" dirty="0"/>
              <a:t>demo.jsp </a:t>
            </a:r>
            <a:r>
              <a:rPr lang="en-US" sz="1200" dirty="0"/>
              <a:t>get converted to a class </a:t>
            </a:r>
            <a:r>
              <a:rPr lang="en-US" sz="1200" b="1" dirty="0" err="1"/>
              <a:t>demojsp</a:t>
            </a:r>
            <a:r>
              <a:rPr lang="en-US" sz="1200" b="1" dirty="0">
                <a:solidFill>
                  <a:srgbClr val="008000"/>
                </a:solidFill>
              </a:rPr>
              <a:t>       		</a:t>
            </a:r>
            <a:r>
              <a:rPr lang="en-US" sz="1200" dirty="0"/>
              <a:t>{</a:t>
            </a:r>
          </a:p>
          <a:p>
            <a:r>
              <a:rPr lang="en-US" sz="1200" dirty="0"/>
              <a:t>            int </a:t>
            </a:r>
            <a:r>
              <a:rPr lang="en-US" sz="1200" dirty="0" err="1"/>
              <a:t>i</a:t>
            </a:r>
            <a:r>
              <a:rPr lang="en-US" sz="1200" dirty="0"/>
              <a:t> = </a:t>
            </a:r>
            <a:r>
              <a:rPr lang="en-US" sz="1200" dirty="0" err="1"/>
              <a:t>Integer.parseInt</a:t>
            </a:r>
            <a:r>
              <a:rPr lang="en-US" sz="1200" dirty="0"/>
              <a:t>(</a:t>
            </a:r>
            <a:r>
              <a:rPr lang="en-US" sz="1200" dirty="0" err="1"/>
              <a:t>request.getPara</a:t>
            </a:r>
            <a:r>
              <a:rPr lang="en-US" sz="1200" dirty="0"/>
              <a:t>….);                                 which extends </a:t>
            </a:r>
            <a:r>
              <a:rPr lang="en-US" sz="1200" dirty="0" err="1"/>
              <a:t>HttpServlet</a:t>
            </a:r>
            <a:r>
              <a:rPr lang="en-US" sz="1200" dirty="0"/>
              <a:t> 			       public void service(   req,    res) ….	</a:t>
            </a:r>
          </a:p>
          <a:p>
            <a:r>
              <a:rPr lang="en-US" sz="1200" dirty="0"/>
              <a:t>            int j = </a:t>
            </a:r>
            <a:r>
              <a:rPr lang="en-US" sz="1200" dirty="0" err="1"/>
              <a:t>Integer.parseInt</a:t>
            </a:r>
            <a:r>
              <a:rPr lang="en-US" sz="1200" dirty="0"/>
              <a:t>(</a:t>
            </a:r>
            <a:r>
              <a:rPr lang="en-US" sz="1200" dirty="0" err="1"/>
              <a:t>request.getPara</a:t>
            </a:r>
            <a:r>
              <a:rPr lang="en-US" sz="1200" dirty="0"/>
              <a:t>….);	            			</a:t>
            </a:r>
            <a:r>
              <a:rPr lang="en-US" sz="1200" b="1" dirty="0"/>
              <a:t>		       </a:t>
            </a:r>
            <a:r>
              <a:rPr lang="en-US" sz="1200" dirty="0"/>
              <a:t>{</a:t>
            </a:r>
          </a:p>
          <a:p>
            <a:r>
              <a:rPr lang="en-US" sz="1200" dirty="0"/>
              <a:t>            int k = I + j;			             					              int </a:t>
            </a:r>
            <a:r>
              <a:rPr lang="en-US" sz="1200" dirty="0" err="1"/>
              <a:t>i</a:t>
            </a:r>
            <a:r>
              <a:rPr lang="en-US" sz="1200" dirty="0"/>
              <a:t> = </a:t>
            </a:r>
            <a:r>
              <a:rPr lang="en-US" sz="1200" dirty="0" err="1"/>
              <a:t>Integer.parseInt</a:t>
            </a:r>
            <a:r>
              <a:rPr lang="en-US" sz="1200" dirty="0"/>
              <a:t>(</a:t>
            </a:r>
            <a:r>
              <a:rPr lang="en-US" sz="1200" dirty="0" err="1"/>
              <a:t>request.getPara</a:t>
            </a:r>
            <a:r>
              <a:rPr lang="en-US" sz="1200" dirty="0"/>
              <a:t>….);	</a:t>
            </a:r>
          </a:p>
          <a:p>
            <a:r>
              <a:rPr lang="en-US" sz="1200" dirty="0"/>
              <a:t>            </a:t>
            </a:r>
            <a:r>
              <a:rPr lang="en-US" sz="1200" dirty="0" err="1"/>
              <a:t>out.println</a:t>
            </a:r>
            <a:r>
              <a:rPr lang="en-US" sz="1200" dirty="0"/>
              <a:t>(k);								              int j = </a:t>
            </a:r>
            <a:r>
              <a:rPr lang="en-US" sz="1200" dirty="0" err="1"/>
              <a:t>Integer.parseInt</a:t>
            </a:r>
            <a:r>
              <a:rPr lang="en-US" sz="1200" dirty="0"/>
              <a:t>(</a:t>
            </a:r>
            <a:r>
              <a:rPr lang="en-US" sz="1200" dirty="0" err="1"/>
              <a:t>request.getPara</a:t>
            </a:r>
            <a:r>
              <a:rPr lang="en-US" sz="1200" dirty="0"/>
              <a:t>….);</a:t>
            </a:r>
          </a:p>
          <a:p>
            <a:r>
              <a:rPr lang="en-US" sz="1200" dirty="0"/>
              <a:t>    </a:t>
            </a:r>
            <a:r>
              <a:rPr lang="en-US" sz="1200" b="1" dirty="0">
                <a:solidFill>
                  <a:srgbClr val="C00000"/>
                </a:solidFill>
              </a:rPr>
              <a:t>%&gt;</a:t>
            </a:r>
            <a:r>
              <a:rPr lang="en-US" sz="1200" dirty="0"/>
              <a:t> </a:t>
            </a:r>
            <a:r>
              <a:rPr lang="en-US" sz="1100" dirty="0">
                <a:solidFill>
                  <a:srgbClr val="008000"/>
                </a:solidFill>
              </a:rPr>
              <a:t>This tag will tell application server to convert the code into Servlet 					</a:t>
            </a:r>
            <a:r>
              <a:rPr lang="en-US" sz="1200" dirty="0">
                <a:solidFill>
                  <a:srgbClr val="008000"/>
                </a:solidFill>
              </a:rPr>
              <a:t>               </a:t>
            </a:r>
            <a:r>
              <a:rPr lang="en-US" sz="1200" dirty="0" err="1"/>
              <a:t>PrintWriter</a:t>
            </a:r>
            <a:r>
              <a:rPr lang="en-US" sz="1200" dirty="0"/>
              <a:t> out = </a:t>
            </a:r>
            <a:r>
              <a:rPr lang="en-US" sz="1200" dirty="0" err="1"/>
              <a:t>res.getWriter</a:t>
            </a:r>
            <a:r>
              <a:rPr lang="en-US" sz="1200" dirty="0"/>
              <a:t>();</a:t>
            </a:r>
          </a:p>
          <a:p>
            <a:r>
              <a:rPr lang="en-US" sz="1200" dirty="0"/>
              <a:t>&lt;/body&gt;				 					               int k = I + j;	</a:t>
            </a:r>
          </a:p>
          <a:p>
            <a:r>
              <a:rPr lang="en-US" sz="1200" dirty="0"/>
              <a:t>&lt;/html&gt;				 Servlet will provide </a:t>
            </a:r>
            <a:r>
              <a:rPr lang="en-US" sz="1200" dirty="0" err="1"/>
              <a:t>Jsp</a:t>
            </a:r>
            <a:r>
              <a:rPr lang="en-US" sz="1200" dirty="0"/>
              <a:t> with Request, Response, out objects 	               </a:t>
            </a:r>
            <a:r>
              <a:rPr lang="en-US" sz="1200" dirty="0" err="1"/>
              <a:t>out.println</a:t>
            </a:r>
            <a:r>
              <a:rPr lang="en-US" sz="1200" dirty="0"/>
              <a:t>(k);	</a:t>
            </a:r>
          </a:p>
          <a:p>
            <a:r>
              <a:rPr lang="en-US" sz="1000" dirty="0"/>
              <a:t>									</a:t>
            </a:r>
            <a:r>
              <a:rPr lang="en-US" sz="1200" dirty="0"/>
              <a:t>          }</a:t>
            </a:r>
          </a:p>
          <a:p>
            <a:r>
              <a:rPr lang="en-US" sz="1200" dirty="0"/>
              <a:t>									 }</a:t>
            </a:r>
          </a:p>
          <a:p>
            <a:endParaRPr lang="en-US" sz="1200" dirty="0"/>
          </a:p>
          <a:p>
            <a:r>
              <a:rPr lang="en-US" sz="1200" b="1" dirty="0">
                <a:solidFill>
                  <a:srgbClr val="008000"/>
                </a:solidFill>
              </a:rPr>
              <a:t>Declaration JSP tag </a:t>
            </a:r>
          </a:p>
          <a:p>
            <a:r>
              <a:rPr lang="en-US" sz="1200" b="1" dirty="0">
                <a:solidFill>
                  <a:srgbClr val="C00000"/>
                </a:solidFill>
              </a:rPr>
              <a:t>&lt;%!  %&gt; </a:t>
            </a:r>
            <a:r>
              <a:rPr lang="en-US" sz="1200" b="1" dirty="0">
                <a:sym typeface="Wingdings" panose="05000000000000000000" pitchFamily="2" charset="2"/>
              </a:rPr>
              <a:t> </a:t>
            </a:r>
            <a:r>
              <a:rPr lang="en-US" sz="1200" dirty="0">
                <a:sym typeface="Wingdings" panose="05000000000000000000" pitchFamily="2" charset="2"/>
              </a:rPr>
              <a:t>The declaration tag will declare variables and methods that will be instantiated outside the service() method of servlet, that is variable will be declared just after the class and before the service method, and the methods will be declared outside the service method    preferably only after service() method which should be the first method in a servlet</a:t>
            </a:r>
          </a:p>
          <a:p>
            <a:endParaRPr lang="en-US" sz="1200" b="1" dirty="0"/>
          </a:p>
          <a:p>
            <a:r>
              <a:rPr lang="en-US" sz="1200" b="1" dirty="0">
                <a:solidFill>
                  <a:srgbClr val="008000"/>
                </a:solidFill>
              </a:rPr>
              <a:t>Directive JSP tag </a:t>
            </a:r>
          </a:p>
          <a:p>
            <a:r>
              <a:rPr lang="en-US" sz="1200" b="1" dirty="0">
                <a:solidFill>
                  <a:srgbClr val="C00000"/>
                </a:solidFill>
              </a:rPr>
              <a:t>&lt;%@page   import=“</a:t>
            </a:r>
            <a:r>
              <a:rPr lang="en-US" sz="1200" b="1" dirty="0" err="1">
                <a:solidFill>
                  <a:srgbClr val="C00000"/>
                </a:solidFill>
              </a:rPr>
              <a:t>java.util.Date</a:t>
            </a:r>
            <a:r>
              <a:rPr lang="en-US" sz="1200" b="1" dirty="0">
                <a:solidFill>
                  <a:srgbClr val="C00000"/>
                </a:solidFill>
              </a:rPr>
              <a:t>”, “</a:t>
            </a:r>
            <a:r>
              <a:rPr lang="en-US" sz="1200" b="1" dirty="0" err="1">
                <a:solidFill>
                  <a:srgbClr val="C00000"/>
                </a:solidFill>
              </a:rPr>
              <a:t>java.sql.Statement</a:t>
            </a:r>
            <a:r>
              <a:rPr lang="en-US" sz="1200" b="1" dirty="0">
                <a:solidFill>
                  <a:srgbClr val="C00000"/>
                </a:solidFill>
              </a:rPr>
              <a:t>” %&gt;   </a:t>
            </a:r>
            <a:r>
              <a:rPr lang="en-US" sz="1200" b="1" dirty="0">
                <a:sym typeface="Wingdings" panose="05000000000000000000" pitchFamily="2" charset="2"/>
              </a:rPr>
              <a:t> </a:t>
            </a:r>
            <a:r>
              <a:rPr lang="en-US" sz="1200" dirty="0">
                <a:sym typeface="Wingdings" panose="05000000000000000000" pitchFamily="2" charset="2"/>
              </a:rPr>
              <a:t>This directive tag will help import library packages for JSP similar to as we use import before the Servlet class. Import is an attribute of Directive tag.</a:t>
            </a:r>
            <a:endParaRPr lang="en-US" sz="1200" b="1" dirty="0"/>
          </a:p>
          <a:p>
            <a:r>
              <a:rPr lang="en-US" sz="1000" dirty="0"/>
              <a:t>					</a:t>
            </a:r>
          </a:p>
          <a:p>
            <a:r>
              <a:rPr lang="en-US" sz="1200" b="1" dirty="0">
                <a:solidFill>
                  <a:srgbClr val="008000"/>
                </a:solidFill>
              </a:rPr>
              <a:t>Expression JSP tag </a:t>
            </a:r>
          </a:p>
          <a:p>
            <a:r>
              <a:rPr lang="en-US" sz="1200" b="1" dirty="0">
                <a:solidFill>
                  <a:srgbClr val="C00000"/>
                </a:solidFill>
              </a:rPr>
              <a:t>&lt;%= k  %&gt; </a:t>
            </a:r>
            <a:r>
              <a:rPr lang="en-US" sz="1200" b="1" dirty="0">
                <a:sym typeface="Wingdings" panose="05000000000000000000" pitchFamily="2" charset="2"/>
              </a:rPr>
              <a:t></a:t>
            </a:r>
            <a:r>
              <a:rPr lang="en-US" sz="1200" dirty="0">
                <a:sym typeface="Wingdings" panose="05000000000000000000" pitchFamily="2" charset="2"/>
              </a:rPr>
              <a:t> This expression tag will help print output from JSP page, similar to Servlet </a:t>
            </a:r>
            <a:r>
              <a:rPr lang="en-US" sz="1200" dirty="0" err="1">
                <a:sym typeface="Wingdings" panose="05000000000000000000" pitchFamily="2" charset="2"/>
              </a:rPr>
              <a:t>out.println</a:t>
            </a:r>
            <a:r>
              <a:rPr lang="en-US" sz="1200" dirty="0">
                <a:sym typeface="Wingdings" panose="05000000000000000000" pitchFamily="2" charset="2"/>
              </a:rPr>
              <a:t>(k).</a:t>
            </a:r>
            <a:endParaRPr lang="en-US" sz="1200" dirty="0"/>
          </a:p>
          <a:p>
            <a:r>
              <a:rPr lang="en-US" sz="1200" dirty="0"/>
              <a:t>	</a:t>
            </a:r>
          </a:p>
          <a:p>
            <a:endParaRPr lang="en-US" sz="1000" dirty="0"/>
          </a:p>
          <a:p>
            <a:endParaRPr lang="en-US" sz="1400" dirty="0"/>
          </a:p>
        </p:txBody>
      </p:sp>
      <p:cxnSp>
        <p:nvCxnSpPr>
          <p:cNvPr id="4" name="Straight Arrow Connector 3">
            <a:extLst>
              <a:ext uri="{FF2B5EF4-FFF2-40B4-BE49-F238E27FC236}">
                <a16:creationId xmlns:a16="http://schemas.microsoft.com/office/drawing/2014/main" id="{85630E23-344C-4E04-AA27-32DBB76E4670}"/>
              </a:ext>
            </a:extLst>
          </p:cNvPr>
          <p:cNvCxnSpPr>
            <a:cxnSpLocks/>
          </p:cNvCxnSpPr>
          <p:nvPr/>
        </p:nvCxnSpPr>
        <p:spPr>
          <a:xfrm>
            <a:off x="3604332" y="1979720"/>
            <a:ext cx="412811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B3E477A-8C89-4C8F-97B2-007C055B9674}"/>
              </a:ext>
            </a:extLst>
          </p:cNvPr>
          <p:cNvSpPr txBox="1"/>
          <p:nvPr/>
        </p:nvSpPr>
        <p:spPr>
          <a:xfrm>
            <a:off x="4608719" y="1979720"/>
            <a:ext cx="1968424" cy="276999"/>
          </a:xfrm>
          <a:prstGeom prst="rect">
            <a:avLst/>
          </a:prstGeom>
          <a:noFill/>
        </p:spPr>
        <p:txBody>
          <a:bodyPr wrap="none" rtlCol="0">
            <a:spAutoFit/>
          </a:bodyPr>
          <a:lstStyle/>
          <a:p>
            <a:r>
              <a:rPr lang="en-IN" sz="1200" dirty="0" err="1"/>
              <a:t>Jsp</a:t>
            </a:r>
            <a:r>
              <a:rPr lang="en-IN" sz="1200" dirty="0"/>
              <a:t> gets converted to Servlet</a:t>
            </a:r>
            <a:endParaRPr lang="en-US" sz="1200" dirty="0"/>
          </a:p>
        </p:txBody>
      </p:sp>
      <p:cxnSp>
        <p:nvCxnSpPr>
          <p:cNvPr id="7" name="Straight Arrow Connector 6">
            <a:extLst>
              <a:ext uri="{FF2B5EF4-FFF2-40B4-BE49-F238E27FC236}">
                <a16:creationId xmlns:a16="http://schemas.microsoft.com/office/drawing/2014/main" id="{D466E16B-6F28-4291-B7E4-25AC3923388C}"/>
              </a:ext>
            </a:extLst>
          </p:cNvPr>
          <p:cNvCxnSpPr>
            <a:cxnSpLocks/>
          </p:cNvCxnSpPr>
          <p:nvPr/>
        </p:nvCxnSpPr>
        <p:spPr>
          <a:xfrm flipH="1">
            <a:off x="3666477" y="2988302"/>
            <a:ext cx="40659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150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22E4-6B7C-4669-8B79-F468AD7A30DA}"/>
              </a:ext>
            </a:extLst>
          </p:cNvPr>
          <p:cNvSpPr>
            <a:spLocks noGrp="1"/>
          </p:cNvSpPr>
          <p:nvPr>
            <p:ph type="ctrTitle"/>
          </p:nvPr>
        </p:nvSpPr>
        <p:spPr>
          <a:xfrm>
            <a:off x="2038905" y="186431"/>
            <a:ext cx="6741110" cy="301841"/>
          </a:xfrm>
        </p:spPr>
        <p:txBody>
          <a:bodyPr>
            <a:normAutofit fontScale="90000"/>
          </a:bodyPr>
          <a:lstStyle/>
          <a:p>
            <a:r>
              <a:rPr lang="en-US" sz="1800" dirty="0">
                <a:latin typeface="Consolas" panose="020B0609020204030204" pitchFamily="49" charset="0"/>
              </a:rPr>
              <a:t>JSP Directive | Page | Include | </a:t>
            </a:r>
            <a:r>
              <a:rPr lang="en-US" sz="1800" u="sng" dirty="0" err="1">
                <a:solidFill>
                  <a:srgbClr val="000000"/>
                </a:solidFill>
                <a:latin typeface="Consolas" panose="020B0609020204030204" pitchFamily="49" charset="0"/>
              </a:rPr>
              <a:t>Taglib</a:t>
            </a:r>
            <a:endParaRPr lang="en-US" sz="1800" b="1" dirty="0"/>
          </a:p>
        </p:txBody>
      </p:sp>
      <p:sp>
        <p:nvSpPr>
          <p:cNvPr id="9" name="TextBox 8">
            <a:extLst>
              <a:ext uri="{FF2B5EF4-FFF2-40B4-BE49-F238E27FC236}">
                <a16:creationId xmlns:a16="http://schemas.microsoft.com/office/drawing/2014/main" id="{E09D55AC-0E58-4A72-BADE-BEFB012211F3}"/>
              </a:ext>
            </a:extLst>
          </p:cNvPr>
          <p:cNvSpPr txBox="1"/>
          <p:nvPr/>
        </p:nvSpPr>
        <p:spPr>
          <a:xfrm>
            <a:off x="0" y="1703064"/>
            <a:ext cx="12085468" cy="3077766"/>
          </a:xfrm>
          <a:prstGeom prst="rect">
            <a:avLst/>
          </a:prstGeom>
          <a:noFill/>
        </p:spPr>
        <p:txBody>
          <a:bodyPr wrap="square" rtlCol="0" anchor="ctr" anchorCtr="0">
            <a:spAutoFit/>
          </a:bodyPr>
          <a:lstStyle/>
          <a:p>
            <a:r>
              <a:rPr lang="en-US" sz="1200" b="1" dirty="0">
                <a:sym typeface="Wingdings" panose="05000000000000000000" pitchFamily="2" charset="2"/>
              </a:rPr>
              <a:t>JSP Directive </a:t>
            </a:r>
            <a:r>
              <a:rPr lang="en-US" sz="1200" dirty="0">
                <a:sym typeface="Wingdings" panose="05000000000000000000" pitchFamily="2" charset="2"/>
              </a:rPr>
              <a:t></a:t>
            </a:r>
          </a:p>
          <a:p>
            <a:r>
              <a:rPr lang="en-US" sz="1400" b="1" dirty="0"/>
              <a:t>@page 					@include					 @taglib</a:t>
            </a:r>
          </a:p>
          <a:p>
            <a:r>
              <a:rPr lang="en-US" sz="1400" dirty="0"/>
              <a:t>&lt;%@ page attribute=“value” attribute=“value” … %&gt;    	&lt;%@ include file=“filename” %&gt;		&lt;%@ </a:t>
            </a:r>
            <a:r>
              <a:rPr lang="en-US" sz="1400" dirty="0" err="1"/>
              <a:t>taglib</a:t>
            </a:r>
            <a:r>
              <a:rPr lang="en-US" sz="1400" dirty="0"/>
              <a:t> </a:t>
            </a:r>
            <a:r>
              <a:rPr lang="en-US" sz="1400" dirty="0" err="1"/>
              <a:t>uri</a:t>
            </a:r>
            <a:r>
              <a:rPr lang="en-US" sz="1400" dirty="0"/>
              <a:t>=“</a:t>
            </a:r>
            <a:r>
              <a:rPr lang="en-US" sz="1400" dirty="0" err="1"/>
              <a:t>uri</a:t>
            </a:r>
            <a:r>
              <a:rPr lang="en-US" sz="1400" dirty="0"/>
              <a:t>” prefix=“</a:t>
            </a:r>
            <a:r>
              <a:rPr lang="en-US" sz="1400" dirty="0" err="1"/>
              <a:t>fx</a:t>
            </a:r>
            <a:r>
              <a:rPr lang="en-US" sz="1400" dirty="0"/>
              <a:t>” %&gt;</a:t>
            </a:r>
          </a:p>
          <a:p>
            <a:r>
              <a:rPr lang="en-US" sz="1400" dirty="0"/>
              <a:t>language=“scripting language”			&lt;%@ include file=“</a:t>
            </a:r>
            <a:r>
              <a:rPr lang="en-US" sz="1400" dirty="0" err="1"/>
              <a:t>header.jsp</a:t>
            </a:r>
            <a:r>
              <a:rPr lang="en-US" sz="1400" dirty="0"/>
              <a:t>” %&gt;		&lt;</a:t>
            </a:r>
            <a:r>
              <a:rPr lang="en-US" sz="1400" dirty="0" err="1"/>
              <a:t>debasis</a:t>
            </a:r>
            <a:r>
              <a:rPr lang="en-US" sz="1400" dirty="0"/>
              <a:t>&gt; -&gt; this tag is unknown</a:t>
            </a:r>
          </a:p>
          <a:p>
            <a:r>
              <a:rPr lang="en-US" sz="1400" dirty="0"/>
              <a:t>Extends=“</a:t>
            </a:r>
            <a:r>
              <a:rPr lang="en-US" sz="1400" dirty="0" err="1"/>
              <a:t>classname</a:t>
            </a:r>
            <a:r>
              <a:rPr lang="en-US" sz="1400" dirty="0"/>
              <a:t>”								&lt;</a:t>
            </a:r>
            <a:r>
              <a:rPr lang="en-US" sz="1400" dirty="0" err="1"/>
              <a:t>fx:debasis</a:t>
            </a:r>
            <a:r>
              <a:rPr lang="en-US" sz="1400" dirty="0"/>
              <a:t>&gt; -&gt; this tag then belongs to “</a:t>
            </a:r>
            <a:r>
              <a:rPr lang="en-US" sz="1400" dirty="0" err="1"/>
              <a:t>uri</a:t>
            </a:r>
            <a:r>
              <a:rPr lang="en-US" sz="1400" dirty="0"/>
              <a:t>” lib </a:t>
            </a:r>
          </a:p>
          <a:p>
            <a:r>
              <a:rPr lang="en-US" sz="1400" dirty="0"/>
              <a:t>Import=“</a:t>
            </a:r>
            <a:r>
              <a:rPr lang="en-US" sz="1400" dirty="0" err="1"/>
              <a:t>ImportList</a:t>
            </a:r>
            <a:r>
              <a:rPr lang="en-US" sz="1400" dirty="0"/>
              <a:t>”								having the definition of  &lt;</a:t>
            </a:r>
            <a:r>
              <a:rPr lang="en-US" sz="1400" dirty="0" err="1"/>
              <a:t>debasis</a:t>
            </a:r>
            <a:r>
              <a:rPr lang="en-US" sz="1400" dirty="0"/>
              <a:t>&gt; tag</a:t>
            </a:r>
          </a:p>
          <a:p>
            <a:r>
              <a:rPr lang="en-US" sz="1400" dirty="0"/>
              <a:t>Session=“true | false”</a:t>
            </a:r>
          </a:p>
          <a:p>
            <a:r>
              <a:rPr lang="en-US" sz="1400" dirty="0" err="1"/>
              <a:t>autoFlush</a:t>
            </a:r>
            <a:r>
              <a:rPr lang="en-US" sz="1400" dirty="0"/>
              <a:t>=“true | false”</a:t>
            </a:r>
          </a:p>
          <a:p>
            <a:r>
              <a:rPr lang="en-US" sz="1400" dirty="0" err="1"/>
              <a:t>contentType</a:t>
            </a:r>
            <a:r>
              <a:rPr lang="en-US" sz="1400" dirty="0"/>
              <a:t>=“</a:t>
            </a:r>
            <a:r>
              <a:rPr lang="en-US" sz="1400" dirty="0" err="1"/>
              <a:t>ctinfo</a:t>
            </a:r>
            <a:r>
              <a:rPr lang="en-US" sz="1400" dirty="0"/>
              <a:t>”</a:t>
            </a:r>
          </a:p>
          <a:p>
            <a:r>
              <a:rPr lang="en-US" sz="1400" dirty="0" err="1"/>
              <a:t>errorPage</a:t>
            </a:r>
            <a:r>
              <a:rPr lang="en-US" sz="1400" dirty="0"/>
              <a:t>=“</a:t>
            </a:r>
            <a:r>
              <a:rPr lang="en-US" sz="1400" dirty="0" err="1"/>
              <a:t>error_url</a:t>
            </a:r>
            <a:r>
              <a:rPr lang="en-US" sz="1400" dirty="0"/>
              <a:t>”</a:t>
            </a:r>
          </a:p>
          <a:p>
            <a:r>
              <a:rPr lang="en-US" sz="1400" dirty="0" err="1"/>
              <a:t>isErrorPage</a:t>
            </a:r>
            <a:r>
              <a:rPr lang="en-US" sz="1400" dirty="0"/>
              <a:t>=“true | false”</a:t>
            </a:r>
          </a:p>
          <a:p>
            <a:r>
              <a:rPr lang="en-US" sz="1400" dirty="0"/>
              <a:t>Info=“Information”</a:t>
            </a:r>
          </a:p>
          <a:p>
            <a:r>
              <a:rPr lang="en-US" sz="1400" dirty="0" err="1"/>
              <a:t>isELIgnored</a:t>
            </a:r>
            <a:r>
              <a:rPr lang="en-US" sz="1400" dirty="0"/>
              <a:t>=“true | false”</a:t>
            </a:r>
          </a:p>
          <a:p>
            <a:r>
              <a:rPr lang="en-US" sz="1400" dirty="0" err="1"/>
              <a:t>isThreadSafe</a:t>
            </a:r>
            <a:r>
              <a:rPr lang="en-US" sz="1400" dirty="0"/>
              <a:t>=“true | false”</a:t>
            </a:r>
          </a:p>
        </p:txBody>
      </p:sp>
    </p:spTree>
    <p:extLst>
      <p:ext uri="{BB962C8B-B14F-4D97-AF65-F5344CB8AC3E}">
        <p14:creationId xmlns:p14="http://schemas.microsoft.com/office/powerpoint/2010/main" val="1674607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22E4-6B7C-4669-8B79-F468AD7A30DA}"/>
              </a:ext>
            </a:extLst>
          </p:cNvPr>
          <p:cNvSpPr>
            <a:spLocks noGrp="1"/>
          </p:cNvSpPr>
          <p:nvPr>
            <p:ph type="ctrTitle"/>
          </p:nvPr>
        </p:nvSpPr>
        <p:spPr>
          <a:xfrm>
            <a:off x="2038905" y="186431"/>
            <a:ext cx="6741110" cy="301841"/>
          </a:xfrm>
        </p:spPr>
        <p:txBody>
          <a:bodyPr>
            <a:normAutofit fontScale="90000"/>
          </a:bodyPr>
          <a:lstStyle/>
          <a:p>
            <a:r>
              <a:rPr lang="en-IN" sz="1800" b="1" dirty="0">
                <a:latin typeface="Consolas" panose="020B0609020204030204" pitchFamily="49" charset="0"/>
              </a:rPr>
              <a:t>I</a:t>
            </a:r>
            <a:r>
              <a:rPr lang="en-US" sz="1800" b="1" dirty="0" err="1">
                <a:latin typeface="Consolas" panose="020B0609020204030204" pitchFamily="49" charset="0"/>
              </a:rPr>
              <a:t>mplicit</a:t>
            </a:r>
            <a:r>
              <a:rPr lang="en-US" sz="1800" b="1" dirty="0">
                <a:latin typeface="Consolas" panose="020B0609020204030204" pitchFamily="49" charset="0"/>
              </a:rPr>
              <a:t> Object in JSP</a:t>
            </a:r>
            <a:endParaRPr lang="en-US" sz="1800" b="1" dirty="0"/>
          </a:p>
        </p:txBody>
      </p:sp>
      <p:pic>
        <p:nvPicPr>
          <p:cNvPr id="6" name="Picture 5">
            <a:extLst>
              <a:ext uri="{FF2B5EF4-FFF2-40B4-BE49-F238E27FC236}">
                <a16:creationId xmlns:a16="http://schemas.microsoft.com/office/drawing/2014/main" id="{4D40686A-7E4B-4523-824C-01BECB0D1364}"/>
              </a:ext>
            </a:extLst>
          </p:cNvPr>
          <p:cNvPicPr>
            <a:picLocks noChangeAspect="1"/>
          </p:cNvPicPr>
          <p:nvPr/>
        </p:nvPicPr>
        <p:blipFill>
          <a:blip r:embed="rId3"/>
          <a:stretch>
            <a:fillRect/>
          </a:stretch>
        </p:blipFill>
        <p:spPr>
          <a:xfrm>
            <a:off x="1890944" y="905522"/>
            <a:ext cx="7972148" cy="4180971"/>
          </a:xfrm>
          <a:prstGeom prst="rect">
            <a:avLst/>
          </a:prstGeom>
        </p:spPr>
      </p:pic>
    </p:spTree>
    <p:extLst>
      <p:ext uri="{BB962C8B-B14F-4D97-AF65-F5344CB8AC3E}">
        <p14:creationId xmlns:p14="http://schemas.microsoft.com/office/powerpoint/2010/main" val="3954399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22E4-6B7C-4669-8B79-F468AD7A30DA}"/>
              </a:ext>
            </a:extLst>
          </p:cNvPr>
          <p:cNvSpPr>
            <a:spLocks noGrp="1"/>
          </p:cNvSpPr>
          <p:nvPr>
            <p:ph type="ctrTitle"/>
          </p:nvPr>
        </p:nvSpPr>
        <p:spPr>
          <a:xfrm>
            <a:off x="2038905" y="186431"/>
            <a:ext cx="6741110" cy="301841"/>
          </a:xfrm>
        </p:spPr>
        <p:txBody>
          <a:bodyPr>
            <a:normAutofit fontScale="90000"/>
          </a:bodyPr>
          <a:lstStyle/>
          <a:p>
            <a:r>
              <a:rPr lang="en-US" sz="1800" dirty="0">
                <a:latin typeface="Consolas" panose="020B0609020204030204" pitchFamily="49" charset="0"/>
              </a:rPr>
              <a:t>JDBC in JSP</a:t>
            </a:r>
            <a:endParaRPr lang="en-US" sz="1800" b="1" dirty="0"/>
          </a:p>
        </p:txBody>
      </p:sp>
      <p:sp>
        <p:nvSpPr>
          <p:cNvPr id="9" name="TextBox 8">
            <a:extLst>
              <a:ext uri="{FF2B5EF4-FFF2-40B4-BE49-F238E27FC236}">
                <a16:creationId xmlns:a16="http://schemas.microsoft.com/office/drawing/2014/main" id="{E09D55AC-0E58-4A72-BADE-BEFB012211F3}"/>
              </a:ext>
            </a:extLst>
          </p:cNvPr>
          <p:cNvSpPr txBox="1"/>
          <p:nvPr/>
        </p:nvSpPr>
        <p:spPr>
          <a:xfrm>
            <a:off x="0" y="1118292"/>
            <a:ext cx="12085468" cy="4247317"/>
          </a:xfrm>
          <a:prstGeom prst="rect">
            <a:avLst/>
          </a:prstGeom>
          <a:noFill/>
        </p:spPr>
        <p:txBody>
          <a:bodyPr wrap="square" rtlCol="0" anchor="ctr" anchorCtr="0">
            <a:spAutoFit/>
          </a:bodyPr>
          <a:lstStyle/>
          <a:p>
            <a:r>
              <a:rPr lang="en-US" sz="2000" b="1" dirty="0">
                <a:sym typeface="Wingdings" panose="05000000000000000000" pitchFamily="2" charset="2"/>
              </a:rPr>
              <a:t>7 Steps of JDBC </a:t>
            </a:r>
            <a:r>
              <a:rPr lang="en-US" sz="2000" dirty="0">
                <a:sym typeface="Wingdings" panose="05000000000000000000" pitchFamily="2" charset="2"/>
              </a:rPr>
              <a:t></a:t>
            </a:r>
          </a:p>
          <a:p>
            <a:endParaRPr lang="en-US" sz="2000" dirty="0">
              <a:sym typeface="Wingdings" panose="05000000000000000000" pitchFamily="2" charset="2"/>
            </a:endParaRPr>
          </a:p>
          <a:p>
            <a:pPr marL="628650" lvl="1" indent="-171450">
              <a:buFont typeface="Arial" panose="020B0604020202020204" pitchFamily="34" charset="0"/>
              <a:buChar char="•"/>
            </a:pPr>
            <a:r>
              <a:rPr lang="en-US" sz="2000" dirty="0">
                <a:sym typeface="Wingdings" panose="05000000000000000000" pitchFamily="2" charset="2"/>
              </a:rPr>
              <a:t>Import package (</a:t>
            </a:r>
            <a:r>
              <a:rPr lang="en-US" sz="2000" dirty="0" err="1">
                <a:sym typeface="Wingdings" panose="05000000000000000000" pitchFamily="2" charset="2"/>
              </a:rPr>
              <a:t>java.sql</a:t>
            </a:r>
            <a:r>
              <a:rPr lang="en-US" sz="2000" dirty="0">
                <a:sym typeface="Wingdings" panose="05000000000000000000" pitchFamily="2" charset="2"/>
              </a:rPr>
              <a:t>.*)</a:t>
            </a:r>
          </a:p>
          <a:p>
            <a:pPr lvl="1"/>
            <a:endParaRPr lang="en-US" sz="2000" dirty="0">
              <a:sym typeface="Wingdings" panose="05000000000000000000" pitchFamily="2" charset="2"/>
            </a:endParaRPr>
          </a:p>
          <a:p>
            <a:pPr marL="628650" lvl="1" indent="-171450">
              <a:buFont typeface="Arial" panose="020B0604020202020204" pitchFamily="34" charset="0"/>
              <a:buChar char="•"/>
            </a:pPr>
            <a:r>
              <a:rPr lang="en-US" sz="2000" dirty="0">
                <a:sym typeface="Wingdings" panose="05000000000000000000" pitchFamily="2" charset="2"/>
              </a:rPr>
              <a:t>Load and register driver         </a:t>
            </a:r>
            <a:r>
              <a:rPr lang="en-US" sz="1400" dirty="0">
                <a:sym typeface="Wingdings" panose="05000000000000000000" pitchFamily="2" charset="2"/>
              </a:rPr>
              <a:t>[ </a:t>
            </a:r>
            <a:r>
              <a:rPr lang="en-US" sz="1400" dirty="0" err="1">
                <a:solidFill>
                  <a:srgbClr val="000000"/>
                </a:solidFill>
                <a:latin typeface="Consolas" panose="020B0609020204030204" pitchFamily="49" charset="0"/>
              </a:rPr>
              <a:t>Class.forName</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com.mysql.jdbc.Driver</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 ]</a:t>
            </a:r>
          </a:p>
          <a:p>
            <a:pPr marL="628650" lvl="1" indent="-171450">
              <a:buFont typeface="Arial" panose="020B0604020202020204" pitchFamily="34" charset="0"/>
              <a:buChar char="•"/>
            </a:pPr>
            <a:endParaRPr lang="en-US" sz="1400" dirty="0">
              <a:sym typeface="Wingdings" panose="05000000000000000000" pitchFamily="2" charset="2"/>
            </a:endParaRPr>
          </a:p>
          <a:p>
            <a:pPr marL="628650" lvl="1" indent="-171450">
              <a:buFont typeface="Arial" panose="020B0604020202020204" pitchFamily="34" charset="0"/>
              <a:buChar char="•"/>
            </a:pPr>
            <a:r>
              <a:rPr lang="en-US" sz="2000" dirty="0"/>
              <a:t>Connect to </a:t>
            </a:r>
            <a:r>
              <a:rPr lang="en-US" sz="2000" dirty="0" err="1"/>
              <a:t>mysql</a:t>
            </a:r>
            <a:r>
              <a:rPr lang="en-US" sz="2000" dirty="0"/>
              <a:t> database   </a:t>
            </a:r>
            <a:r>
              <a:rPr lang="en-US" sz="1400" dirty="0"/>
              <a:t>[ </a:t>
            </a:r>
            <a:r>
              <a:rPr lang="en-US" sz="1400" dirty="0" err="1">
                <a:solidFill>
                  <a:srgbClr val="000000"/>
                </a:solidFill>
                <a:latin typeface="Consolas" panose="020B0609020204030204" pitchFamily="49" charset="0"/>
              </a:rPr>
              <a:t>DriverManager.getConnection</a:t>
            </a:r>
            <a:r>
              <a:rPr lang="en-US" sz="1400" dirty="0">
                <a:solidFill>
                  <a:srgbClr val="000000"/>
                </a:solidFill>
                <a:latin typeface="Consolas" panose="020B0609020204030204" pitchFamily="49" charset="0"/>
              </a:rPr>
              <a:t>(“</a:t>
            </a:r>
            <a:r>
              <a:rPr lang="en-US" sz="1400" dirty="0" err="1">
                <a:solidFill>
                  <a:srgbClr val="2A00FF"/>
                </a:solidFill>
                <a:latin typeface="Consolas" panose="020B0609020204030204" pitchFamily="49" charset="0"/>
                <a:sym typeface="Wingdings" panose="05000000000000000000" pitchFamily="2" charset="2"/>
              </a:rPr>
              <a:t>jdbc:mysql</a:t>
            </a:r>
            <a:r>
              <a:rPr lang="en-US" sz="1400" dirty="0">
                <a:solidFill>
                  <a:srgbClr val="2A00FF"/>
                </a:solidFill>
                <a:latin typeface="Consolas" panose="020B0609020204030204" pitchFamily="49" charset="0"/>
                <a:sym typeface="Wingdings" panose="05000000000000000000" pitchFamily="2" charset="2"/>
              </a:rPr>
              <a:t>://localhost:3306/</a:t>
            </a:r>
            <a:r>
              <a:rPr lang="en-US" sz="1400" dirty="0" err="1">
                <a:solidFill>
                  <a:srgbClr val="2A00FF"/>
                </a:solidFill>
                <a:latin typeface="Consolas" panose="020B0609020204030204" pitchFamily="49" charset="0"/>
                <a:sym typeface="Wingdings" panose="05000000000000000000" pitchFamily="2" charset="2"/>
              </a:rPr>
              <a:t>jsp</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uname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pwd</a:t>
            </a:r>
            <a:r>
              <a:rPr lang="en-US" sz="1400" dirty="0">
                <a:solidFill>
                  <a:srgbClr val="000000"/>
                </a:solidFill>
                <a:latin typeface="Consolas" panose="020B0609020204030204" pitchFamily="49" charset="0"/>
              </a:rPr>
              <a:t>); </a:t>
            </a:r>
            <a:r>
              <a:rPr lang="en-US" sz="1400" dirty="0"/>
              <a:t>]</a:t>
            </a:r>
          </a:p>
          <a:p>
            <a:pPr marL="628650" lvl="1" indent="-171450">
              <a:buFont typeface="Arial" panose="020B0604020202020204" pitchFamily="34" charset="0"/>
              <a:buChar char="•"/>
            </a:pPr>
            <a:endParaRPr lang="en-US" sz="1400" dirty="0"/>
          </a:p>
          <a:p>
            <a:pPr marL="628650" lvl="1" indent="-171450">
              <a:buFont typeface="Arial" panose="020B0604020202020204" pitchFamily="34" charset="0"/>
              <a:buChar char="•"/>
            </a:pPr>
            <a:r>
              <a:rPr lang="en-US" sz="2000" dirty="0"/>
              <a:t>Creating the Statement object   </a:t>
            </a:r>
            <a:r>
              <a:rPr lang="en-US" sz="1400" dirty="0"/>
              <a:t>[ </a:t>
            </a:r>
            <a:r>
              <a:rPr lang="en-US" sz="1400" dirty="0">
                <a:solidFill>
                  <a:srgbClr val="000000"/>
                </a:solidFill>
                <a:latin typeface="Consolas" panose="020B0609020204030204" pitchFamily="49" charset="0"/>
              </a:rPr>
              <a:t>Statement </a:t>
            </a:r>
            <a:r>
              <a:rPr lang="en-US" sz="1400" dirty="0" err="1">
                <a:solidFill>
                  <a:srgbClr val="000000"/>
                </a:solidFill>
                <a:latin typeface="Consolas" panose="020B0609020204030204" pitchFamily="49" charset="0"/>
              </a:rPr>
              <a:t>stmt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con.createStatement</a:t>
            </a:r>
            <a:r>
              <a:rPr lang="en-US" sz="1400" dirty="0">
                <a:solidFill>
                  <a:srgbClr val="000000"/>
                </a:solidFill>
                <a:latin typeface="Consolas" panose="020B0609020204030204" pitchFamily="49" charset="0"/>
              </a:rPr>
              <a:t>();]</a:t>
            </a:r>
            <a:r>
              <a:rPr lang="en-US" sz="1400" dirty="0">
                <a:sym typeface="Wingdings" panose="05000000000000000000" pitchFamily="2" charset="2"/>
              </a:rPr>
              <a:t>	</a:t>
            </a:r>
          </a:p>
          <a:p>
            <a:pPr marL="628650" lvl="1" indent="-171450">
              <a:buFont typeface="Arial" panose="020B0604020202020204" pitchFamily="34" charset="0"/>
              <a:buChar char="•"/>
            </a:pPr>
            <a:endParaRPr lang="en-US" sz="1400" dirty="0">
              <a:sym typeface="Wingdings" panose="05000000000000000000" pitchFamily="2" charset="2"/>
            </a:endParaRPr>
          </a:p>
          <a:p>
            <a:pPr marL="628650" lvl="1" indent="-171450">
              <a:buFont typeface="Arial" panose="020B0604020202020204" pitchFamily="34" charset="0"/>
              <a:buChar char="•"/>
            </a:pPr>
            <a:r>
              <a:rPr lang="en-US" sz="2000" dirty="0"/>
              <a:t>Execute the query 	</a:t>
            </a:r>
            <a:r>
              <a:rPr lang="en-US" sz="1400" dirty="0"/>
              <a:t>[ </a:t>
            </a:r>
            <a:r>
              <a:rPr lang="en-US" sz="1400" dirty="0" err="1">
                <a:solidFill>
                  <a:srgbClr val="000000"/>
                </a:solidFill>
                <a:latin typeface="Consolas" panose="020B0609020204030204" pitchFamily="49" charset="0"/>
              </a:rPr>
              <a:t>ResultSet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rs</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stmt.executeQuery</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sql</a:t>
            </a:r>
            <a:r>
              <a:rPr lang="en-US" sz="1400" dirty="0">
                <a:solidFill>
                  <a:srgbClr val="000000"/>
                </a:solidFill>
                <a:latin typeface="Consolas" panose="020B0609020204030204" pitchFamily="49" charset="0"/>
              </a:rPr>
              <a:t>);</a:t>
            </a:r>
            <a:r>
              <a:rPr lang="en-US" sz="1400" dirty="0"/>
              <a:t> ]</a:t>
            </a:r>
          </a:p>
          <a:p>
            <a:pPr marL="628650" lvl="1" indent="-171450">
              <a:buFont typeface="Arial" panose="020B0604020202020204" pitchFamily="34" charset="0"/>
              <a:buChar char="•"/>
            </a:pPr>
            <a:endParaRPr lang="en-US" sz="1400" dirty="0"/>
          </a:p>
          <a:p>
            <a:pPr marL="628650" lvl="1" indent="-171450">
              <a:buFont typeface="Arial" panose="020B0604020202020204" pitchFamily="34" charset="0"/>
              <a:buChar char="•"/>
            </a:pPr>
            <a:r>
              <a:rPr lang="en-US" sz="2000" dirty="0"/>
              <a:t>Process the data - that is browse through the </a:t>
            </a:r>
            <a:r>
              <a:rPr lang="en-US" sz="2000" dirty="0" err="1"/>
              <a:t>resultset</a:t>
            </a:r>
            <a:r>
              <a:rPr lang="en-US" sz="2000" dirty="0"/>
              <a:t>, fetch the data and print the result  </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rs.next</a:t>
            </a:r>
            <a:r>
              <a:rPr lang="en-US" sz="1400" dirty="0">
                <a:solidFill>
                  <a:srgbClr val="000000"/>
                </a:solidFill>
                <a:latin typeface="Consolas" panose="020B0609020204030204" pitchFamily="49" charset="0"/>
              </a:rPr>
              <a:t>(); ]</a:t>
            </a:r>
          </a:p>
          <a:p>
            <a:pPr lvl="1"/>
            <a:endParaRPr lang="en-US" sz="1400" dirty="0">
              <a:solidFill>
                <a:srgbClr val="000000"/>
              </a:solidFill>
              <a:latin typeface="Consolas" panose="020B0609020204030204" pitchFamily="49" charset="0"/>
            </a:endParaRPr>
          </a:p>
          <a:p>
            <a:pPr marL="628650" lvl="1" indent="-171450">
              <a:buFont typeface="Arial" panose="020B0604020202020204" pitchFamily="34" charset="0"/>
              <a:buChar char="•"/>
            </a:pPr>
            <a:r>
              <a:rPr lang="en-US" sz="2000" dirty="0">
                <a:sym typeface="Wingdings" panose="05000000000000000000" pitchFamily="2" charset="2"/>
              </a:rPr>
              <a:t>Close the Connection  </a:t>
            </a:r>
            <a:r>
              <a:rPr lang="en-US" sz="1400" dirty="0">
                <a:solidFill>
                  <a:srgbClr val="000000"/>
                </a:solidFill>
                <a:latin typeface="Consolas" panose="020B0609020204030204" pitchFamily="49" charset="0"/>
                <a:sym typeface="Wingdings" panose="05000000000000000000" pitchFamily="2" charset="2"/>
              </a:rPr>
              <a:t>[ </a:t>
            </a:r>
            <a:r>
              <a:rPr lang="en-US" sz="1400" dirty="0" err="1">
                <a:solidFill>
                  <a:srgbClr val="000000"/>
                </a:solidFill>
                <a:latin typeface="Consolas" panose="020B0609020204030204" pitchFamily="49" charset="0"/>
                <a:sym typeface="Wingdings" panose="05000000000000000000" pitchFamily="2" charset="2"/>
              </a:rPr>
              <a:t>con.close</a:t>
            </a:r>
            <a:r>
              <a:rPr lang="en-US" sz="1400" dirty="0">
                <a:solidFill>
                  <a:srgbClr val="000000"/>
                </a:solidFill>
                <a:latin typeface="Consolas" panose="020B0609020204030204" pitchFamily="49" charset="0"/>
                <a:sym typeface="Wingdings" panose="05000000000000000000" pitchFamily="2" charset="2"/>
              </a:rPr>
              <a:t>(); ]</a:t>
            </a:r>
          </a:p>
        </p:txBody>
      </p:sp>
    </p:spTree>
    <p:extLst>
      <p:ext uri="{BB962C8B-B14F-4D97-AF65-F5344CB8AC3E}">
        <p14:creationId xmlns:p14="http://schemas.microsoft.com/office/powerpoint/2010/main" val="2398640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E785ED0-9256-4875-88CC-35DCF20541C2}"/>
              </a:ext>
            </a:extLst>
          </p:cNvPr>
          <p:cNvSpPr/>
          <p:nvPr/>
        </p:nvSpPr>
        <p:spPr>
          <a:xfrm>
            <a:off x="7785702" y="159798"/>
            <a:ext cx="4034790" cy="2982897"/>
          </a:xfrm>
          <a:custGeom>
            <a:avLst/>
            <a:gdLst>
              <a:gd name="connsiteX0" fmla="*/ 2858624 w 4034790"/>
              <a:gd name="connsiteY0" fmla="*/ 44388 h 2982897"/>
              <a:gd name="connsiteX1" fmla="*/ 2805358 w 4034790"/>
              <a:gd name="connsiteY1" fmla="*/ 62144 h 2982897"/>
              <a:gd name="connsiteX2" fmla="*/ 2672193 w 4034790"/>
              <a:gd name="connsiteY2" fmla="*/ 124287 h 2982897"/>
              <a:gd name="connsiteX3" fmla="*/ 2317086 w 4034790"/>
              <a:gd name="connsiteY3" fmla="*/ 221942 h 2982897"/>
              <a:gd name="connsiteX4" fmla="*/ 1784426 w 4034790"/>
              <a:gd name="connsiteY4" fmla="*/ 319596 h 2982897"/>
              <a:gd name="connsiteX5" fmla="*/ 1376053 w 4034790"/>
              <a:gd name="connsiteY5" fmla="*/ 461639 h 2982897"/>
              <a:gd name="connsiteX6" fmla="*/ 1260644 w 4034790"/>
              <a:gd name="connsiteY6" fmla="*/ 497150 h 2982897"/>
              <a:gd name="connsiteX7" fmla="*/ 1145234 w 4034790"/>
              <a:gd name="connsiteY7" fmla="*/ 541538 h 2982897"/>
              <a:gd name="connsiteX8" fmla="*/ 1020947 w 4034790"/>
              <a:gd name="connsiteY8" fmla="*/ 568171 h 2982897"/>
              <a:gd name="connsiteX9" fmla="*/ 914415 w 4034790"/>
              <a:gd name="connsiteY9" fmla="*/ 621437 h 2982897"/>
              <a:gd name="connsiteX10" fmla="*/ 736861 w 4034790"/>
              <a:gd name="connsiteY10" fmla="*/ 701336 h 2982897"/>
              <a:gd name="connsiteX11" fmla="*/ 639207 w 4034790"/>
              <a:gd name="connsiteY11" fmla="*/ 772357 h 2982897"/>
              <a:gd name="connsiteX12" fmla="*/ 559308 w 4034790"/>
              <a:gd name="connsiteY12" fmla="*/ 834501 h 2982897"/>
              <a:gd name="connsiteX13" fmla="*/ 523797 w 4034790"/>
              <a:gd name="connsiteY13" fmla="*/ 861134 h 2982897"/>
              <a:gd name="connsiteX14" fmla="*/ 470531 w 4034790"/>
              <a:gd name="connsiteY14" fmla="*/ 905522 h 2982897"/>
              <a:gd name="connsiteX15" fmla="*/ 435020 w 4034790"/>
              <a:gd name="connsiteY15" fmla="*/ 932155 h 2982897"/>
              <a:gd name="connsiteX16" fmla="*/ 363999 w 4034790"/>
              <a:gd name="connsiteY16" fmla="*/ 1003177 h 2982897"/>
              <a:gd name="connsiteX17" fmla="*/ 319611 w 4034790"/>
              <a:gd name="connsiteY17" fmla="*/ 1047565 h 2982897"/>
              <a:gd name="connsiteX18" fmla="*/ 195323 w 4034790"/>
              <a:gd name="connsiteY18" fmla="*/ 1180730 h 2982897"/>
              <a:gd name="connsiteX19" fmla="*/ 150935 w 4034790"/>
              <a:gd name="connsiteY19" fmla="*/ 1233996 h 2982897"/>
              <a:gd name="connsiteX20" fmla="*/ 71036 w 4034790"/>
              <a:gd name="connsiteY20" fmla="*/ 1384917 h 2982897"/>
              <a:gd name="connsiteX21" fmla="*/ 17770 w 4034790"/>
              <a:gd name="connsiteY21" fmla="*/ 1518082 h 2982897"/>
              <a:gd name="connsiteX22" fmla="*/ 15 w 4034790"/>
              <a:gd name="connsiteY22" fmla="*/ 1695635 h 2982897"/>
              <a:gd name="connsiteX23" fmla="*/ 17770 w 4034790"/>
              <a:gd name="connsiteY23" fmla="*/ 1864311 h 2982897"/>
              <a:gd name="connsiteX24" fmla="*/ 133180 w 4034790"/>
              <a:gd name="connsiteY24" fmla="*/ 2086252 h 2982897"/>
              <a:gd name="connsiteX25" fmla="*/ 310733 w 4034790"/>
              <a:gd name="connsiteY25" fmla="*/ 2290439 h 2982897"/>
              <a:gd name="connsiteX26" fmla="*/ 417265 w 4034790"/>
              <a:gd name="connsiteY26" fmla="*/ 2361460 h 2982897"/>
              <a:gd name="connsiteX27" fmla="*/ 470531 w 4034790"/>
              <a:gd name="connsiteY27" fmla="*/ 2405849 h 2982897"/>
              <a:gd name="connsiteX28" fmla="*/ 541552 w 4034790"/>
              <a:gd name="connsiteY28" fmla="*/ 2432482 h 2982897"/>
              <a:gd name="connsiteX29" fmla="*/ 701350 w 4034790"/>
              <a:gd name="connsiteY29" fmla="*/ 2512381 h 2982897"/>
              <a:gd name="connsiteX30" fmla="*/ 807882 w 4034790"/>
              <a:gd name="connsiteY30" fmla="*/ 2539014 h 2982897"/>
              <a:gd name="connsiteX31" fmla="*/ 861148 w 4034790"/>
              <a:gd name="connsiteY31" fmla="*/ 2556769 h 2982897"/>
              <a:gd name="connsiteX32" fmla="*/ 932170 w 4034790"/>
              <a:gd name="connsiteY32" fmla="*/ 2565647 h 2982897"/>
              <a:gd name="connsiteX33" fmla="*/ 1047580 w 4034790"/>
              <a:gd name="connsiteY33" fmla="*/ 2583402 h 2982897"/>
              <a:gd name="connsiteX34" fmla="*/ 1127479 w 4034790"/>
              <a:gd name="connsiteY34" fmla="*/ 2618913 h 2982897"/>
              <a:gd name="connsiteX35" fmla="*/ 1171867 w 4034790"/>
              <a:gd name="connsiteY35" fmla="*/ 2636668 h 2982897"/>
              <a:gd name="connsiteX36" fmla="*/ 1473708 w 4034790"/>
              <a:gd name="connsiteY36" fmla="*/ 2716567 h 2982897"/>
              <a:gd name="connsiteX37" fmla="*/ 1722282 w 4034790"/>
              <a:gd name="connsiteY37" fmla="*/ 2796466 h 2982897"/>
              <a:gd name="connsiteX38" fmla="*/ 1766671 w 4034790"/>
              <a:gd name="connsiteY38" fmla="*/ 2814221 h 2982897"/>
              <a:gd name="connsiteX39" fmla="*/ 1979735 w 4034790"/>
              <a:gd name="connsiteY39" fmla="*/ 2840854 h 2982897"/>
              <a:gd name="connsiteX40" fmla="*/ 2041879 w 4034790"/>
              <a:gd name="connsiteY40" fmla="*/ 2858610 h 2982897"/>
              <a:gd name="connsiteX41" fmla="*/ 2166166 w 4034790"/>
              <a:gd name="connsiteY41" fmla="*/ 2876365 h 2982897"/>
              <a:gd name="connsiteX42" fmla="*/ 2254943 w 4034790"/>
              <a:gd name="connsiteY42" fmla="*/ 2894120 h 2982897"/>
              <a:gd name="connsiteX43" fmla="*/ 2476884 w 4034790"/>
              <a:gd name="connsiteY43" fmla="*/ 2947386 h 2982897"/>
              <a:gd name="connsiteX44" fmla="*/ 2752092 w 4034790"/>
              <a:gd name="connsiteY44" fmla="*/ 2982897 h 2982897"/>
              <a:gd name="connsiteX45" fmla="*/ 2956279 w 4034790"/>
              <a:gd name="connsiteY45" fmla="*/ 2974019 h 2982897"/>
              <a:gd name="connsiteX46" fmla="*/ 3018422 w 4034790"/>
              <a:gd name="connsiteY46" fmla="*/ 2956264 h 2982897"/>
              <a:gd name="connsiteX47" fmla="*/ 3329141 w 4034790"/>
              <a:gd name="connsiteY47" fmla="*/ 2911876 h 2982897"/>
              <a:gd name="connsiteX48" fmla="*/ 3471183 w 4034790"/>
              <a:gd name="connsiteY48" fmla="*/ 2858610 h 2982897"/>
              <a:gd name="connsiteX49" fmla="*/ 3622104 w 4034790"/>
              <a:gd name="connsiteY49" fmla="*/ 2814221 h 2982897"/>
              <a:gd name="connsiteX50" fmla="*/ 3826290 w 4034790"/>
              <a:gd name="connsiteY50" fmla="*/ 2583402 h 2982897"/>
              <a:gd name="connsiteX51" fmla="*/ 3968333 w 4034790"/>
              <a:gd name="connsiteY51" fmla="*/ 2130641 h 2982897"/>
              <a:gd name="connsiteX52" fmla="*/ 4012721 w 4034790"/>
              <a:gd name="connsiteY52" fmla="*/ 1997476 h 2982897"/>
              <a:gd name="connsiteX53" fmla="*/ 4003844 w 4034790"/>
              <a:gd name="connsiteY53" fmla="*/ 1429305 h 2982897"/>
              <a:gd name="connsiteX54" fmla="*/ 3950578 w 4034790"/>
              <a:gd name="connsiteY54" fmla="*/ 1189608 h 2982897"/>
              <a:gd name="connsiteX55" fmla="*/ 3897312 w 4034790"/>
              <a:gd name="connsiteY55" fmla="*/ 1065320 h 2982897"/>
              <a:gd name="connsiteX56" fmla="*/ 3870679 w 4034790"/>
              <a:gd name="connsiteY56" fmla="*/ 994299 h 2982897"/>
              <a:gd name="connsiteX57" fmla="*/ 3826290 w 4034790"/>
              <a:gd name="connsiteY57" fmla="*/ 896645 h 2982897"/>
              <a:gd name="connsiteX58" fmla="*/ 3781902 w 4034790"/>
              <a:gd name="connsiteY58" fmla="*/ 798990 h 2982897"/>
              <a:gd name="connsiteX59" fmla="*/ 3666492 w 4034790"/>
              <a:gd name="connsiteY59" fmla="*/ 648070 h 2982897"/>
              <a:gd name="connsiteX60" fmla="*/ 3630981 w 4034790"/>
              <a:gd name="connsiteY60" fmla="*/ 603682 h 2982897"/>
              <a:gd name="connsiteX61" fmla="*/ 3577715 w 4034790"/>
              <a:gd name="connsiteY61" fmla="*/ 514905 h 2982897"/>
              <a:gd name="connsiteX62" fmla="*/ 3533327 w 4034790"/>
              <a:gd name="connsiteY62" fmla="*/ 479394 h 2982897"/>
              <a:gd name="connsiteX63" fmla="*/ 3453428 w 4034790"/>
              <a:gd name="connsiteY63" fmla="*/ 381740 h 2982897"/>
              <a:gd name="connsiteX64" fmla="*/ 3293630 w 4034790"/>
              <a:gd name="connsiteY64" fmla="*/ 204186 h 2982897"/>
              <a:gd name="connsiteX65" fmla="*/ 3240364 w 4034790"/>
              <a:gd name="connsiteY65" fmla="*/ 168676 h 2982897"/>
              <a:gd name="connsiteX66" fmla="*/ 3169343 w 4034790"/>
              <a:gd name="connsiteY66" fmla="*/ 97654 h 2982897"/>
              <a:gd name="connsiteX67" fmla="*/ 3062811 w 4034790"/>
              <a:gd name="connsiteY67" fmla="*/ 35511 h 2982897"/>
              <a:gd name="connsiteX68" fmla="*/ 3027300 w 4034790"/>
              <a:gd name="connsiteY68" fmla="*/ 17755 h 2982897"/>
              <a:gd name="connsiteX69" fmla="*/ 2956279 w 4034790"/>
              <a:gd name="connsiteY69" fmla="*/ 0 h 2982897"/>
              <a:gd name="connsiteX70" fmla="*/ 2858624 w 4034790"/>
              <a:gd name="connsiteY70" fmla="*/ 44388 h 2982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4790" h="2982897">
                <a:moveTo>
                  <a:pt x="2858624" y="44388"/>
                </a:moveTo>
                <a:cubicBezTo>
                  <a:pt x="2833471" y="54745"/>
                  <a:pt x="2822634" y="54946"/>
                  <a:pt x="2805358" y="62144"/>
                </a:cubicBezTo>
                <a:cubicBezTo>
                  <a:pt x="2749772" y="85305"/>
                  <a:pt x="2735365" y="104949"/>
                  <a:pt x="2672193" y="124287"/>
                </a:cubicBezTo>
                <a:cubicBezTo>
                  <a:pt x="2554807" y="160222"/>
                  <a:pt x="2438064" y="201084"/>
                  <a:pt x="2317086" y="221942"/>
                </a:cubicBezTo>
                <a:cubicBezTo>
                  <a:pt x="2198600" y="242370"/>
                  <a:pt x="1897224" y="292525"/>
                  <a:pt x="1784426" y="319596"/>
                </a:cubicBezTo>
                <a:cubicBezTo>
                  <a:pt x="1625307" y="357785"/>
                  <a:pt x="1539825" y="411247"/>
                  <a:pt x="1376053" y="461639"/>
                </a:cubicBezTo>
                <a:cubicBezTo>
                  <a:pt x="1337583" y="473476"/>
                  <a:pt x="1298679" y="483984"/>
                  <a:pt x="1260644" y="497150"/>
                </a:cubicBezTo>
                <a:cubicBezTo>
                  <a:pt x="1221694" y="510633"/>
                  <a:pt x="1184753" y="529829"/>
                  <a:pt x="1145234" y="541538"/>
                </a:cubicBezTo>
                <a:cubicBezTo>
                  <a:pt x="1104610" y="553575"/>
                  <a:pt x="1062376" y="559293"/>
                  <a:pt x="1020947" y="568171"/>
                </a:cubicBezTo>
                <a:cubicBezTo>
                  <a:pt x="985436" y="585926"/>
                  <a:pt x="950364" y="604586"/>
                  <a:pt x="914415" y="621437"/>
                </a:cubicBezTo>
                <a:cubicBezTo>
                  <a:pt x="855650" y="648983"/>
                  <a:pt x="786719" y="659788"/>
                  <a:pt x="736861" y="701336"/>
                </a:cubicBezTo>
                <a:cubicBezTo>
                  <a:pt x="587770" y="825577"/>
                  <a:pt x="765057" y="682463"/>
                  <a:pt x="639207" y="772357"/>
                </a:cubicBezTo>
                <a:cubicBezTo>
                  <a:pt x="611751" y="791968"/>
                  <a:pt x="586051" y="813929"/>
                  <a:pt x="559308" y="834501"/>
                </a:cubicBezTo>
                <a:cubicBezTo>
                  <a:pt x="547580" y="843522"/>
                  <a:pt x="535164" y="851662"/>
                  <a:pt x="523797" y="861134"/>
                </a:cubicBezTo>
                <a:cubicBezTo>
                  <a:pt x="506042" y="875930"/>
                  <a:pt x="488579" y="891084"/>
                  <a:pt x="470531" y="905522"/>
                </a:cubicBezTo>
                <a:cubicBezTo>
                  <a:pt x="458977" y="914765"/>
                  <a:pt x="445927" y="922157"/>
                  <a:pt x="435020" y="932155"/>
                </a:cubicBezTo>
                <a:cubicBezTo>
                  <a:pt x="410340" y="954778"/>
                  <a:pt x="387673" y="979503"/>
                  <a:pt x="363999" y="1003177"/>
                </a:cubicBezTo>
                <a:cubicBezTo>
                  <a:pt x="349203" y="1017973"/>
                  <a:pt x="335686" y="1034169"/>
                  <a:pt x="319611" y="1047565"/>
                </a:cubicBezTo>
                <a:cubicBezTo>
                  <a:pt x="234711" y="1118315"/>
                  <a:pt x="284917" y="1070461"/>
                  <a:pt x="195323" y="1180730"/>
                </a:cubicBezTo>
                <a:cubicBezTo>
                  <a:pt x="180749" y="1198668"/>
                  <a:pt x="162826" y="1214177"/>
                  <a:pt x="150935" y="1233996"/>
                </a:cubicBezTo>
                <a:cubicBezTo>
                  <a:pt x="121545" y="1282979"/>
                  <a:pt x="91363" y="1330712"/>
                  <a:pt x="71036" y="1384917"/>
                </a:cubicBezTo>
                <a:cubicBezTo>
                  <a:pt x="36490" y="1477040"/>
                  <a:pt x="54363" y="1432699"/>
                  <a:pt x="17770" y="1518082"/>
                </a:cubicBezTo>
                <a:cubicBezTo>
                  <a:pt x="15024" y="1542791"/>
                  <a:pt x="-565" y="1678236"/>
                  <a:pt x="15" y="1695635"/>
                </a:cubicBezTo>
                <a:cubicBezTo>
                  <a:pt x="1899" y="1752140"/>
                  <a:pt x="6315" y="1808948"/>
                  <a:pt x="17770" y="1864311"/>
                </a:cubicBezTo>
                <a:cubicBezTo>
                  <a:pt x="32328" y="1934677"/>
                  <a:pt x="102139" y="2033721"/>
                  <a:pt x="133180" y="2086252"/>
                </a:cubicBezTo>
                <a:cubicBezTo>
                  <a:pt x="187377" y="2177971"/>
                  <a:pt x="192610" y="2211691"/>
                  <a:pt x="310733" y="2290439"/>
                </a:cubicBezTo>
                <a:cubicBezTo>
                  <a:pt x="346244" y="2314113"/>
                  <a:pt x="384479" y="2334138"/>
                  <a:pt x="417265" y="2361460"/>
                </a:cubicBezTo>
                <a:cubicBezTo>
                  <a:pt x="435020" y="2376256"/>
                  <a:pt x="450464" y="2394382"/>
                  <a:pt x="470531" y="2405849"/>
                </a:cubicBezTo>
                <a:cubicBezTo>
                  <a:pt x="492483" y="2418393"/>
                  <a:pt x="518938" y="2421175"/>
                  <a:pt x="541552" y="2432482"/>
                </a:cubicBezTo>
                <a:cubicBezTo>
                  <a:pt x="677089" y="2500250"/>
                  <a:pt x="484508" y="2440100"/>
                  <a:pt x="701350" y="2512381"/>
                </a:cubicBezTo>
                <a:cubicBezTo>
                  <a:pt x="736075" y="2523956"/>
                  <a:pt x="772614" y="2529217"/>
                  <a:pt x="807882" y="2539014"/>
                </a:cubicBezTo>
                <a:cubicBezTo>
                  <a:pt x="825915" y="2544023"/>
                  <a:pt x="842848" y="2552848"/>
                  <a:pt x="861148" y="2556769"/>
                </a:cubicBezTo>
                <a:cubicBezTo>
                  <a:pt x="884477" y="2561768"/>
                  <a:pt x="908552" y="2562273"/>
                  <a:pt x="932170" y="2565647"/>
                </a:cubicBezTo>
                <a:cubicBezTo>
                  <a:pt x="970701" y="2571151"/>
                  <a:pt x="1009110" y="2577484"/>
                  <a:pt x="1047580" y="2583402"/>
                </a:cubicBezTo>
                <a:lnTo>
                  <a:pt x="1127479" y="2618913"/>
                </a:lnTo>
                <a:cubicBezTo>
                  <a:pt x="1142126" y="2625190"/>
                  <a:pt x="1156530" y="2632342"/>
                  <a:pt x="1171867" y="2636668"/>
                </a:cubicBezTo>
                <a:cubicBezTo>
                  <a:pt x="1272038" y="2664921"/>
                  <a:pt x="1374622" y="2684718"/>
                  <a:pt x="1473708" y="2716567"/>
                </a:cubicBezTo>
                <a:cubicBezTo>
                  <a:pt x="1556566" y="2743200"/>
                  <a:pt x="1641473" y="2764144"/>
                  <a:pt x="1722282" y="2796466"/>
                </a:cubicBezTo>
                <a:cubicBezTo>
                  <a:pt x="1737078" y="2802384"/>
                  <a:pt x="1750967" y="2811513"/>
                  <a:pt x="1766671" y="2814221"/>
                </a:cubicBezTo>
                <a:cubicBezTo>
                  <a:pt x="1837204" y="2826382"/>
                  <a:pt x="1908714" y="2831976"/>
                  <a:pt x="1979735" y="2840854"/>
                </a:cubicBezTo>
                <a:cubicBezTo>
                  <a:pt x="2000450" y="2846773"/>
                  <a:pt x="2020716" y="2854579"/>
                  <a:pt x="2041879" y="2858610"/>
                </a:cubicBezTo>
                <a:cubicBezTo>
                  <a:pt x="2082989" y="2866441"/>
                  <a:pt x="2124886" y="2869485"/>
                  <a:pt x="2166166" y="2876365"/>
                </a:cubicBezTo>
                <a:cubicBezTo>
                  <a:pt x="2195934" y="2881326"/>
                  <a:pt x="2225351" y="2888202"/>
                  <a:pt x="2254943" y="2894120"/>
                </a:cubicBezTo>
                <a:cubicBezTo>
                  <a:pt x="2371385" y="2944024"/>
                  <a:pt x="2283679" y="2912258"/>
                  <a:pt x="2476884" y="2947386"/>
                </a:cubicBezTo>
                <a:cubicBezTo>
                  <a:pt x="2683949" y="2985034"/>
                  <a:pt x="2536175" y="2969402"/>
                  <a:pt x="2752092" y="2982897"/>
                </a:cubicBezTo>
                <a:cubicBezTo>
                  <a:pt x="2820154" y="2979938"/>
                  <a:pt x="2888490" y="2980798"/>
                  <a:pt x="2956279" y="2974019"/>
                </a:cubicBezTo>
                <a:cubicBezTo>
                  <a:pt x="2977715" y="2971875"/>
                  <a:pt x="2997297" y="2960489"/>
                  <a:pt x="3018422" y="2956264"/>
                </a:cubicBezTo>
                <a:cubicBezTo>
                  <a:pt x="3143285" y="2931292"/>
                  <a:pt x="3204227" y="2926571"/>
                  <a:pt x="3329141" y="2911876"/>
                </a:cubicBezTo>
                <a:cubicBezTo>
                  <a:pt x="3376488" y="2894121"/>
                  <a:pt x="3423211" y="2874601"/>
                  <a:pt x="3471183" y="2858610"/>
                </a:cubicBezTo>
                <a:cubicBezTo>
                  <a:pt x="3520930" y="2842028"/>
                  <a:pt x="3576126" y="2839435"/>
                  <a:pt x="3622104" y="2814221"/>
                </a:cubicBezTo>
                <a:cubicBezTo>
                  <a:pt x="3720894" y="2760046"/>
                  <a:pt x="3773651" y="2677400"/>
                  <a:pt x="3826290" y="2583402"/>
                </a:cubicBezTo>
                <a:cubicBezTo>
                  <a:pt x="3905359" y="2442209"/>
                  <a:pt x="3916546" y="2286002"/>
                  <a:pt x="3968333" y="2130641"/>
                </a:cubicBezTo>
                <a:lnTo>
                  <a:pt x="4012721" y="1997476"/>
                </a:lnTo>
                <a:cubicBezTo>
                  <a:pt x="4040547" y="1747051"/>
                  <a:pt x="4046678" y="1776740"/>
                  <a:pt x="4003844" y="1429305"/>
                </a:cubicBezTo>
                <a:cubicBezTo>
                  <a:pt x="3993829" y="1348072"/>
                  <a:pt x="3982819" y="1264838"/>
                  <a:pt x="3950578" y="1189608"/>
                </a:cubicBezTo>
                <a:cubicBezTo>
                  <a:pt x="3932823" y="1148179"/>
                  <a:pt x="3914378" y="1107038"/>
                  <a:pt x="3897312" y="1065320"/>
                </a:cubicBezTo>
                <a:cubicBezTo>
                  <a:pt x="3887739" y="1041919"/>
                  <a:pt x="3880069" y="1017774"/>
                  <a:pt x="3870679" y="994299"/>
                </a:cubicBezTo>
                <a:cubicBezTo>
                  <a:pt x="3812645" y="849213"/>
                  <a:pt x="3869503" y="993874"/>
                  <a:pt x="3826290" y="896645"/>
                </a:cubicBezTo>
                <a:cubicBezTo>
                  <a:pt x="3803886" y="846238"/>
                  <a:pt x="3812269" y="851047"/>
                  <a:pt x="3781902" y="798990"/>
                </a:cubicBezTo>
                <a:cubicBezTo>
                  <a:pt x="3748302" y="741390"/>
                  <a:pt x="3710156" y="701810"/>
                  <a:pt x="3666492" y="648070"/>
                </a:cubicBezTo>
                <a:cubicBezTo>
                  <a:pt x="3654543" y="633364"/>
                  <a:pt x="3640730" y="619930"/>
                  <a:pt x="3630981" y="603682"/>
                </a:cubicBezTo>
                <a:cubicBezTo>
                  <a:pt x="3613226" y="574090"/>
                  <a:pt x="3599036" y="542041"/>
                  <a:pt x="3577715" y="514905"/>
                </a:cubicBezTo>
                <a:cubicBezTo>
                  <a:pt x="3566008" y="500006"/>
                  <a:pt x="3548123" y="491231"/>
                  <a:pt x="3533327" y="479394"/>
                </a:cubicBezTo>
                <a:cubicBezTo>
                  <a:pt x="3481505" y="393024"/>
                  <a:pt x="3536751" y="476967"/>
                  <a:pt x="3453428" y="381740"/>
                </a:cubicBezTo>
                <a:cubicBezTo>
                  <a:pt x="3407661" y="329435"/>
                  <a:pt x="3352445" y="243395"/>
                  <a:pt x="3293630" y="204186"/>
                </a:cubicBezTo>
                <a:cubicBezTo>
                  <a:pt x="3275875" y="192349"/>
                  <a:pt x="3256566" y="182563"/>
                  <a:pt x="3240364" y="168676"/>
                </a:cubicBezTo>
                <a:cubicBezTo>
                  <a:pt x="3214944" y="146888"/>
                  <a:pt x="3196127" y="117742"/>
                  <a:pt x="3169343" y="97654"/>
                </a:cubicBezTo>
                <a:cubicBezTo>
                  <a:pt x="3112656" y="55139"/>
                  <a:pt x="3147069" y="77640"/>
                  <a:pt x="3062811" y="35511"/>
                </a:cubicBezTo>
                <a:cubicBezTo>
                  <a:pt x="3050974" y="29592"/>
                  <a:pt x="3040139" y="20965"/>
                  <a:pt x="3027300" y="17755"/>
                </a:cubicBezTo>
                <a:lnTo>
                  <a:pt x="2956279" y="0"/>
                </a:lnTo>
                <a:cubicBezTo>
                  <a:pt x="2856650" y="11070"/>
                  <a:pt x="2883777" y="34031"/>
                  <a:pt x="2858624" y="44388"/>
                </a:cubicBezTo>
                <a:close/>
              </a:path>
            </a:pathLst>
          </a:custGeom>
          <a:ln>
            <a:prstDash val="lgDashDot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270F22E4-6B7C-4669-8B79-F468AD7A30DA}"/>
              </a:ext>
            </a:extLst>
          </p:cNvPr>
          <p:cNvSpPr>
            <a:spLocks noGrp="1"/>
          </p:cNvSpPr>
          <p:nvPr>
            <p:ph type="ctrTitle"/>
          </p:nvPr>
        </p:nvSpPr>
        <p:spPr>
          <a:xfrm>
            <a:off x="2038905" y="186431"/>
            <a:ext cx="6741110" cy="301841"/>
          </a:xfrm>
        </p:spPr>
        <p:txBody>
          <a:bodyPr>
            <a:normAutofit fontScale="90000"/>
          </a:bodyPr>
          <a:lstStyle/>
          <a:p>
            <a:r>
              <a:rPr lang="en-US" sz="1800" dirty="0">
                <a:latin typeface="Consolas" panose="020B0609020204030204" pitchFamily="49" charset="0"/>
              </a:rPr>
              <a:t>MVC using Servlet &amp; JSP</a:t>
            </a:r>
            <a:endParaRPr lang="en-US" sz="1800" b="1" dirty="0"/>
          </a:p>
        </p:txBody>
      </p:sp>
      <p:sp>
        <p:nvSpPr>
          <p:cNvPr id="3" name="Rectangle 2">
            <a:extLst>
              <a:ext uri="{FF2B5EF4-FFF2-40B4-BE49-F238E27FC236}">
                <a16:creationId xmlns:a16="http://schemas.microsoft.com/office/drawing/2014/main" id="{81E47E83-1AB8-4F61-8A9B-E36FDAD96F1F}"/>
              </a:ext>
            </a:extLst>
          </p:cNvPr>
          <p:cNvSpPr/>
          <p:nvPr/>
        </p:nvSpPr>
        <p:spPr>
          <a:xfrm>
            <a:off x="426128" y="3027285"/>
            <a:ext cx="1012055" cy="852257"/>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Client</a:t>
            </a:r>
            <a:endParaRPr lang="en-US" dirty="0"/>
          </a:p>
        </p:txBody>
      </p:sp>
      <p:sp>
        <p:nvSpPr>
          <p:cNvPr id="5" name="Rectangle 4">
            <a:extLst>
              <a:ext uri="{FF2B5EF4-FFF2-40B4-BE49-F238E27FC236}">
                <a16:creationId xmlns:a16="http://schemas.microsoft.com/office/drawing/2014/main" id="{72FBB0B3-33F1-4544-87DA-BACFCF86A5D9}"/>
              </a:ext>
            </a:extLst>
          </p:cNvPr>
          <p:cNvSpPr/>
          <p:nvPr/>
        </p:nvSpPr>
        <p:spPr>
          <a:xfrm>
            <a:off x="4113321" y="1548597"/>
            <a:ext cx="1427825" cy="1182950"/>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BD54DF20-5B1F-4DC4-8C93-DB6AFA4A7B02}"/>
              </a:ext>
            </a:extLst>
          </p:cNvPr>
          <p:cNvSpPr/>
          <p:nvPr/>
        </p:nvSpPr>
        <p:spPr>
          <a:xfrm>
            <a:off x="6096000" y="4129225"/>
            <a:ext cx="1090474" cy="1182950"/>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F96311DF-8932-4088-B16E-7F4DB2853F13}"/>
              </a:ext>
            </a:extLst>
          </p:cNvPr>
          <p:cNvSpPr/>
          <p:nvPr/>
        </p:nvSpPr>
        <p:spPr>
          <a:xfrm>
            <a:off x="7817528" y="3027285"/>
            <a:ext cx="1557292" cy="526003"/>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E53EA591-8B03-408F-A80A-54885654F1B0}"/>
              </a:ext>
            </a:extLst>
          </p:cNvPr>
          <p:cNvSpPr/>
          <p:nvPr/>
        </p:nvSpPr>
        <p:spPr>
          <a:xfrm>
            <a:off x="8284346" y="1125798"/>
            <a:ext cx="1090474" cy="1182950"/>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id="{5B2A9832-C503-4C87-A38A-9DCD23DB4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5923" y="365646"/>
            <a:ext cx="1557292" cy="1182951"/>
          </a:xfrm>
          <a:prstGeom prst="rect">
            <a:avLst/>
          </a:prstGeom>
        </p:spPr>
      </p:pic>
      <p:sp>
        <p:nvSpPr>
          <p:cNvPr id="17" name="Freeform: Shape 16">
            <a:extLst>
              <a:ext uri="{FF2B5EF4-FFF2-40B4-BE49-F238E27FC236}">
                <a16:creationId xmlns:a16="http://schemas.microsoft.com/office/drawing/2014/main" id="{899FEB10-07A3-40C3-AF11-52D5453DDEE1}"/>
              </a:ext>
            </a:extLst>
          </p:cNvPr>
          <p:cNvSpPr/>
          <p:nvPr/>
        </p:nvSpPr>
        <p:spPr>
          <a:xfrm>
            <a:off x="1455938" y="1731146"/>
            <a:ext cx="2627790" cy="1207363"/>
          </a:xfrm>
          <a:custGeom>
            <a:avLst/>
            <a:gdLst>
              <a:gd name="connsiteX0" fmla="*/ 0 w 2627790"/>
              <a:gd name="connsiteY0" fmla="*/ 1207363 h 1207363"/>
              <a:gd name="connsiteX1" fmla="*/ 88777 w 2627790"/>
              <a:gd name="connsiteY1" fmla="*/ 1100831 h 1207363"/>
              <a:gd name="connsiteX2" fmla="*/ 115410 w 2627790"/>
              <a:gd name="connsiteY2" fmla="*/ 1065320 h 1207363"/>
              <a:gd name="connsiteX3" fmla="*/ 257452 w 2627790"/>
              <a:gd name="connsiteY3" fmla="*/ 923277 h 1207363"/>
              <a:gd name="connsiteX4" fmla="*/ 310718 w 2627790"/>
              <a:gd name="connsiteY4" fmla="*/ 870011 h 1207363"/>
              <a:gd name="connsiteX5" fmla="*/ 346229 w 2627790"/>
              <a:gd name="connsiteY5" fmla="*/ 825623 h 1207363"/>
              <a:gd name="connsiteX6" fmla="*/ 399495 w 2627790"/>
              <a:gd name="connsiteY6" fmla="*/ 745724 h 1207363"/>
              <a:gd name="connsiteX7" fmla="*/ 435006 w 2627790"/>
              <a:gd name="connsiteY7" fmla="*/ 719091 h 1207363"/>
              <a:gd name="connsiteX8" fmla="*/ 506027 w 2627790"/>
              <a:gd name="connsiteY8" fmla="*/ 639192 h 1207363"/>
              <a:gd name="connsiteX9" fmla="*/ 683580 w 2627790"/>
              <a:gd name="connsiteY9" fmla="*/ 514904 h 1207363"/>
              <a:gd name="connsiteX10" fmla="*/ 843379 w 2627790"/>
              <a:gd name="connsiteY10" fmla="*/ 435005 h 1207363"/>
              <a:gd name="connsiteX11" fmla="*/ 941033 w 2627790"/>
              <a:gd name="connsiteY11" fmla="*/ 363984 h 1207363"/>
              <a:gd name="connsiteX12" fmla="*/ 985421 w 2627790"/>
              <a:gd name="connsiteY12" fmla="*/ 346229 h 1207363"/>
              <a:gd name="connsiteX13" fmla="*/ 1162975 w 2627790"/>
              <a:gd name="connsiteY13" fmla="*/ 275207 h 1207363"/>
              <a:gd name="connsiteX14" fmla="*/ 1225118 w 2627790"/>
              <a:gd name="connsiteY14" fmla="*/ 248574 h 1207363"/>
              <a:gd name="connsiteX15" fmla="*/ 1296140 w 2627790"/>
              <a:gd name="connsiteY15" fmla="*/ 213064 h 1207363"/>
              <a:gd name="connsiteX16" fmla="*/ 1597980 w 2627790"/>
              <a:gd name="connsiteY16" fmla="*/ 115409 h 1207363"/>
              <a:gd name="connsiteX17" fmla="*/ 1669002 w 2627790"/>
              <a:gd name="connsiteY17" fmla="*/ 97654 h 1207363"/>
              <a:gd name="connsiteX18" fmla="*/ 1740023 w 2627790"/>
              <a:gd name="connsiteY18" fmla="*/ 71021 h 1207363"/>
              <a:gd name="connsiteX19" fmla="*/ 1890944 w 2627790"/>
              <a:gd name="connsiteY19" fmla="*/ 35510 h 1207363"/>
              <a:gd name="connsiteX20" fmla="*/ 1979720 w 2627790"/>
              <a:gd name="connsiteY20" fmla="*/ 8877 h 1207363"/>
              <a:gd name="connsiteX21" fmla="*/ 2095130 w 2627790"/>
              <a:gd name="connsiteY21" fmla="*/ 0 h 1207363"/>
              <a:gd name="connsiteX22" fmla="*/ 2352582 w 2627790"/>
              <a:gd name="connsiteY22" fmla="*/ 8877 h 1207363"/>
              <a:gd name="connsiteX23" fmla="*/ 2441359 w 2627790"/>
              <a:gd name="connsiteY23" fmla="*/ 26633 h 1207363"/>
              <a:gd name="connsiteX24" fmla="*/ 2539013 w 2627790"/>
              <a:gd name="connsiteY24" fmla="*/ 97654 h 1207363"/>
              <a:gd name="connsiteX25" fmla="*/ 2565646 w 2627790"/>
              <a:gd name="connsiteY25" fmla="*/ 106532 h 1207363"/>
              <a:gd name="connsiteX26" fmla="*/ 2574524 w 2627790"/>
              <a:gd name="connsiteY26" fmla="*/ 106532 h 1207363"/>
              <a:gd name="connsiteX27" fmla="*/ 2547891 w 2627790"/>
              <a:gd name="connsiteY27" fmla="*/ 35510 h 1207363"/>
              <a:gd name="connsiteX28" fmla="*/ 2627790 w 2627790"/>
              <a:gd name="connsiteY28" fmla="*/ 159798 h 1207363"/>
              <a:gd name="connsiteX29" fmla="*/ 2556769 w 2627790"/>
              <a:gd name="connsiteY29" fmla="*/ 168675 h 1207363"/>
              <a:gd name="connsiteX30" fmla="*/ 2601157 w 2627790"/>
              <a:gd name="connsiteY30" fmla="*/ 159798 h 1207363"/>
              <a:gd name="connsiteX31" fmla="*/ 2574524 w 2627790"/>
              <a:gd name="connsiteY31" fmla="*/ 142042 h 1207363"/>
              <a:gd name="connsiteX32" fmla="*/ 2503503 w 2627790"/>
              <a:gd name="connsiteY32" fmla="*/ 186431 h 1207363"/>
              <a:gd name="connsiteX33" fmla="*/ 2503503 w 2627790"/>
              <a:gd name="connsiteY33" fmla="*/ 195308 h 120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27790" h="1207363">
                <a:moveTo>
                  <a:pt x="0" y="1207363"/>
                </a:moveTo>
                <a:cubicBezTo>
                  <a:pt x="63402" y="1096410"/>
                  <a:pt x="1272" y="1188336"/>
                  <a:pt x="88777" y="1100831"/>
                </a:cubicBezTo>
                <a:cubicBezTo>
                  <a:pt x="99239" y="1090369"/>
                  <a:pt x="105219" y="1076047"/>
                  <a:pt x="115410" y="1065320"/>
                </a:cubicBezTo>
                <a:cubicBezTo>
                  <a:pt x="161528" y="1016774"/>
                  <a:pt x="210105" y="970625"/>
                  <a:pt x="257452" y="923277"/>
                </a:cubicBezTo>
                <a:cubicBezTo>
                  <a:pt x="275207" y="905522"/>
                  <a:pt x="295032" y="889618"/>
                  <a:pt x="310718" y="870011"/>
                </a:cubicBezTo>
                <a:cubicBezTo>
                  <a:pt x="322555" y="855215"/>
                  <a:pt x="335363" y="841146"/>
                  <a:pt x="346229" y="825623"/>
                </a:cubicBezTo>
                <a:cubicBezTo>
                  <a:pt x="365951" y="797449"/>
                  <a:pt x="374963" y="770256"/>
                  <a:pt x="399495" y="745724"/>
                </a:cubicBezTo>
                <a:cubicBezTo>
                  <a:pt x="409957" y="735262"/>
                  <a:pt x="424544" y="729553"/>
                  <a:pt x="435006" y="719091"/>
                </a:cubicBezTo>
                <a:cubicBezTo>
                  <a:pt x="529053" y="625044"/>
                  <a:pt x="414641" y="720425"/>
                  <a:pt x="506027" y="639192"/>
                </a:cubicBezTo>
                <a:cubicBezTo>
                  <a:pt x="548416" y="601512"/>
                  <a:pt x="657563" y="526467"/>
                  <a:pt x="683580" y="514904"/>
                </a:cubicBezTo>
                <a:cubicBezTo>
                  <a:pt x="746971" y="486731"/>
                  <a:pt x="784364" y="472943"/>
                  <a:pt x="843379" y="435005"/>
                </a:cubicBezTo>
                <a:cubicBezTo>
                  <a:pt x="926642" y="381479"/>
                  <a:pt x="846987" y="415282"/>
                  <a:pt x="941033" y="363984"/>
                </a:cubicBezTo>
                <a:cubicBezTo>
                  <a:pt x="955023" y="356353"/>
                  <a:pt x="970914" y="352823"/>
                  <a:pt x="985421" y="346229"/>
                </a:cubicBezTo>
                <a:cubicBezTo>
                  <a:pt x="1156120" y="268639"/>
                  <a:pt x="846947" y="395600"/>
                  <a:pt x="1162975" y="275207"/>
                </a:cubicBezTo>
                <a:cubicBezTo>
                  <a:pt x="1184035" y="267184"/>
                  <a:pt x="1204696" y="258104"/>
                  <a:pt x="1225118" y="248574"/>
                </a:cubicBezTo>
                <a:cubicBezTo>
                  <a:pt x="1249103" y="237381"/>
                  <a:pt x="1271214" y="221966"/>
                  <a:pt x="1296140" y="213064"/>
                </a:cubicBezTo>
                <a:cubicBezTo>
                  <a:pt x="1395727" y="177497"/>
                  <a:pt x="1495389" y="141056"/>
                  <a:pt x="1597980" y="115409"/>
                </a:cubicBezTo>
                <a:cubicBezTo>
                  <a:pt x="1621654" y="109491"/>
                  <a:pt x="1645710" y="104933"/>
                  <a:pt x="1669002" y="97654"/>
                </a:cubicBezTo>
                <a:cubicBezTo>
                  <a:pt x="1693135" y="90113"/>
                  <a:pt x="1715676" y="77838"/>
                  <a:pt x="1740023" y="71021"/>
                </a:cubicBezTo>
                <a:cubicBezTo>
                  <a:pt x="1789790" y="57086"/>
                  <a:pt x="1840917" y="48480"/>
                  <a:pt x="1890944" y="35510"/>
                </a:cubicBezTo>
                <a:cubicBezTo>
                  <a:pt x="1920850" y="27756"/>
                  <a:pt x="1949282" y="14170"/>
                  <a:pt x="1979720" y="8877"/>
                </a:cubicBezTo>
                <a:cubicBezTo>
                  <a:pt x="2017733" y="2266"/>
                  <a:pt x="2056660" y="2959"/>
                  <a:pt x="2095130" y="0"/>
                </a:cubicBezTo>
                <a:cubicBezTo>
                  <a:pt x="2180947" y="2959"/>
                  <a:pt x="2266967" y="2291"/>
                  <a:pt x="2352582" y="8877"/>
                </a:cubicBezTo>
                <a:cubicBezTo>
                  <a:pt x="2382672" y="11192"/>
                  <a:pt x="2413782" y="14376"/>
                  <a:pt x="2441359" y="26633"/>
                </a:cubicBezTo>
                <a:cubicBezTo>
                  <a:pt x="2509793" y="57048"/>
                  <a:pt x="2491768" y="74031"/>
                  <a:pt x="2539013" y="97654"/>
                </a:cubicBezTo>
                <a:cubicBezTo>
                  <a:pt x="2547383" y="101839"/>
                  <a:pt x="2556768" y="103573"/>
                  <a:pt x="2565646" y="106532"/>
                </a:cubicBezTo>
                <a:cubicBezTo>
                  <a:pt x="2585800" y="136762"/>
                  <a:pt x="2589225" y="146961"/>
                  <a:pt x="2574524" y="106532"/>
                </a:cubicBezTo>
                <a:cubicBezTo>
                  <a:pt x="2565883" y="82770"/>
                  <a:pt x="2523904" y="27515"/>
                  <a:pt x="2547891" y="35510"/>
                </a:cubicBezTo>
                <a:cubicBezTo>
                  <a:pt x="2555747" y="38128"/>
                  <a:pt x="2614328" y="137361"/>
                  <a:pt x="2627790" y="159798"/>
                </a:cubicBezTo>
                <a:cubicBezTo>
                  <a:pt x="2604116" y="162757"/>
                  <a:pt x="2580627" y="168675"/>
                  <a:pt x="2556769" y="168675"/>
                </a:cubicBezTo>
                <a:cubicBezTo>
                  <a:pt x="2541680" y="168675"/>
                  <a:pt x="2592787" y="172353"/>
                  <a:pt x="2601157" y="159798"/>
                </a:cubicBezTo>
                <a:cubicBezTo>
                  <a:pt x="2607075" y="150920"/>
                  <a:pt x="2583402" y="147961"/>
                  <a:pt x="2574524" y="142042"/>
                </a:cubicBezTo>
                <a:cubicBezTo>
                  <a:pt x="2515725" y="151842"/>
                  <a:pt x="2523779" y="135742"/>
                  <a:pt x="2503503" y="186431"/>
                </a:cubicBezTo>
                <a:cubicBezTo>
                  <a:pt x="2502404" y="189178"/>
                  <a:pt x="2503503" y="192349"/>
                  <a:pt x="2503503" y="195308"/>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963AF6F-D920-4D87-B930-74E308B27BC7}"/>
              </a:ext>
            </a:extLst>
          </p:cNvPr>
          <p:cNvSpPr txBox="1"/>
          <p:nvPr/>
        </p:nvSpPr>
        <p:spPr>
          <a:xfrm>
            <a:off x="2506747" y="1573112"/>
            <a:ext cx="920765" cy="338554"/>
          </a:xfrm>
          <a:prstGeom prst="rect">
            <a:avLst/>
          </a:prstGeom>
          <a:noFill/>
        </p:spPr>
        <p:txBody>
          <a:bodyPr wrap="none" rtlCol="0">
            <a:spAutoFit/>
          </a:bodyPr>
          <a:lstStyle/>
          <a:p>
            <a:r>
              <a:rPr lang="en-IN" sz="1600" dirty="0"/>
              <a:t>/</a:t>
            </a:r>
            <a:r>
              <a:rPr lang="en-IN" sz="1600" dirty="0" err="1"/>
              <a:t>getPage</a:t>
            </a:r>
            <a:endParaRPr lang="en-US" sz="1600" dirty="0"/>
          </a:p>
        </p:txBody>
      </p:sp>
      <p:sp>
        <p:nvSpPr>
          <p:cNvPr id="19" name="TextBox 18">
            <a:extLst>
              <a:ext uri="{FF2B5EF4-FFF2-40B4-BE49-F238E27FC236}">
                <a16:creationId xmlns:a16="http://schemas.microsoft.com/office/drawing/2014/main" id="{528E1967-142F-4AB1-B0BB-EDFC0CA862F0}"/>
              </a:ext>
            </a:extLst>
          </p:cNvPr>
          <p:cNvSpPr txBox="1"/>
          <p:nvPr/>
        </p:nvSpPr>
        <p:spPr>
          <a:xfrm>
            <a:off x="4321848" y="2675709"/>
            <a:ext cx="1022588" cy="338554"/>
          </a:xfrm>
          <a:prstGeom prst="rect">
            <a:avLst/>
          </a:prstGeom>
          <a:noFill/>
        </p:spPr>
        <p:txBody>
          <a:bodyPr wrap="none" rtlCol="0">
            <a:spAutoFit/>
          </a:bodyPr>
          <a:lstStyle/>
          <a:p>
            <a:r>
              <a:rPr lang="en-IN" sz="1600" dirty="0"/>
              <a:t>Controller</a:t>
            </a:r>
            <a:endParaRPr lang="en-US" sz="1600" dirty="0"/>
          </a:p>
        </p:txBody>
      </p:sp>
      <p:sp>
        <p:nvSpPr>
          <p:cNvPr id="20" name="TextBox 19">
            <a:extLst>
              <a:ext uri="{FF2B5EF4-FFF2-40B4-BE49-F238E27FC236}">
                <a16:creationId xmlns:a16="http://schemas.microsoft.com/office/drawing/2014/main" id="{5D3F50E5-C561-45A7-B035-A3DF96E72585}"/>
              </a:ext>
            </a:extLst>
          </p:cNvPr>
          <p:cNvSpPr txBox="1"/>
          <p:nvPr/>
        </p:nvSpPr>
        <p:spPr>
          <a:xfrm>
            <a:off x="4444339" y="1219938"/>
            <a:ext cx="765787" cy="338554"/>
          </a:xfrm>
          <a:prstGeom prst="rect">
            <a:avLst/>
          </a:prstGeom>
          <a:noFill/>
        </p:spPr>
        <p:txBody>
          <a:bodyPr wrap="none" rtlCol="0">
            <a:spAutoFit/>
          </a:bodyPr>
          <a:lstStyle/>
          <a:p>
            <a:r>
              <a:rPr lang="en-IN" sz="1600" dirty="0"/>
              <a:t>Servlet</a:t>
            </a:r>
            <a:endParaRPr lang="en-US" sz="1600" dirty="0"/>
          </a:p>
        </p:txBody>
      </p:sp>
      <p:sp>
        <p:nvSpPr>
          <p:cNvPr id="21" name="TextBox 20">
            <a:extLst>
              <a:ext uri="{FF2B5EF4-FFF2-40B4-BE49-F238E27FC236}">
                <a16:creationId xmlns:a16="http://schemas.microsoft.com/office/drawing/2014/main" id="{5EB72208-F901-49B4-931C-A53655DBFBB4}"/>
              </a:ext>
            </a:extLst>
          </p:cNvPr>
          <p:cNvSpPr txBox="1"/>
          <p:nvPr/>
        </p:nvSpPr>
        <p:spPr>
          <a:xfrm rot="19668708">
            <a:off x="932155" y="1250716"/>
            <a:ext cx="765787" cy="369332"/>
          </a:xfrm>
          <a:prstGeom prst="rect">
            <a:avLst/>
          </a:prstGeom>
          <a:noFill/>
        </p:spPr>
        <p:txBody>
          <a:bodyPr wrap="square" rtlCol="0">
            <a:spAutoFit/>
          </a:bodyPr>
          <a:lstStyle/>
          <a:p>
            <a:r>
              <a:rPr lang="en-IN" dirty="0"/>
              <a:t>N-Tier</a:t>
            </a:r>
            <a:endParaRPr lang="en-US" dirty="0"/>
          </a:p>
        </p:txBody>
      </p:sp>
      <p:sp>
        <p:nvSpPr>
          <p:cNvPr id="22" name="TextBox 21">
            <a:extLst>
              <a:ext uri="{FF2B5EF4-FFF2-40B4-BE49-F238E27FC236}">
                <a16:creationId xmlns:a16="http://schemas.microsoft.com/office/drawing/2014/main" id="{577B23B0-ED61-4E26-A798-07832F1E0361}"/>
              </a:ext>
            </a:extLst>
          </p:cNvPr>
          <p:cNvSpPr txBox="1"/>
          <p:nvPr/>
        </p:nvSpPr>
        <p:spPr>
          <a:xfrm>
            <a:off x="6096000" y="5246703"/>
            <a:ext cx="1121397" cy="338554"/>
          </a:xfrm>
          <a:prstGeom prst="rect">
            <a:avLst/>
          </a:prstGeom>
          <a:noFill/>
        </p:spPr>
        <p:txBody>
          <a:bodyPr wrap="none" rtlCol="0">
            <a:spAutoFit/>
          </a:bodyPr>
          <a:lstStyle/>
          <a:p>
            <a:r>
              <a:rPr lang="en-IN" sz="1600" dirty="0"/>
              <a:t>View -&gt; JSP</a:t>
            </a:r>
            <a:endParaRPr lang="en-US" sz="1600" dirty="0"/>
          </a:p>
        </p:txBody>
      </p:sp>
      <p:sp>
        <p:nvSpPr>
          <p:cNvPr id="23" name="Arrow: Right 22">
            <a:extLst>
              <a:ext uri="{FF2B5EF4-FFF2-40B4-BE49-F238E27FC236}">
                <a16:creationId xmlns:a16="http://schemas.microsoft.com/office/drawing/2014/main" id="{4161FE26-360C-40A7-8B73-62DDB520672A}"/>
              </a:ext>
            </a:extLst>
          </p:cNvPr>
          <p:cNvSpPr/>
          <p:nvPr/>
        </p:nvSpPr>
        <p:spPr>
          <a:xfrm>
            <a:off x="7217397" y="4129225"/>
            <a:ext cx="292963" cy="140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605074F-E5B7-44D4-A99A-C8F97382BFC0}"/>
              </a:ext>
            </a:extLst>
          </p:cNvPr>
          <p:cNvSpPr txBox="1"/>
          <p:nvPr/>
        </p:nvSpPr>
        <p:spPr>
          <a:xfrm>
            <a:off x="7541283" y="4045803"/>
            <a:ext cx="672941" cy="307777"/>
          </a:xfrm>
          <a:prstGeom prst="rect">
            <a:avLst/>
          </a:prstGeom>
          <a:noFill/>
        </p:spPr>
        <p:txBody>
          <a:bodyPr wrap="none" rtlCol="0">
            <a:spAutoFit/>
          </a:bodyPr>
          <a:lstStyle/>
          <a:p>
            <a:r>
              <a:rPr lang="en-IN" sz="1400" dirty="0"/>
              <a:t>Layout</a:t>
            </a:r>
            <a:endParaRPr lang="en-US" sz="1400" dirty="0"/>
          </a:p>
        </p:txBody>
      </p:sp>
      <p:cxnSp>
        <p:nvCxnSpPr>
          <p:cNvPr id="26" name="Straight Arrow Connector 25">
            <a:extLst>
              <a:ext uri="{FF2B5EF4-FFF2-40B4-BE49-F238E27FC236}">
                <a16:creationId xmlns:a16="http://schemas.microsoft.com/office/drawing/2014/main" id="{2CF23203-AD59-409A-A7A0-514E64790C0E}"/>
              </a:ext>
            </a:extLst>
          </p:cNvPr>
          <p:cNvCxnSpPr/>
          <p:nvPr/>
        </p:nvCxnSpPr>
        <p:spPr>
          <a:xfrm>
            <a:off x="5541146" y="2844986"/>
            <a:ext cx="628835" cy="12008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D7B113FB-E506-44E8-B5DB-8E9AB1485506}"/>
              </a:ext>
            </a:extLst>
          </p:cNvPr>
          <p:cNvSpPr/>
          <p:nvPr/>
        </p:nvSpPr>
        <p:spPr>
          <a:xfrm>
            <a:off x="1504388" y="3655067"/>
            <a:ext cx="4541305" cy="1476226"/>
          </a:xfrm>
          <a:custGeom>
            <a:avLst/>
            <a:gdLst>
              <a:gd name="connsiteX0" fmla="*/ 4541305 w 4541305"/>
              <a:gd name="connsiteY0" fmla="*/ 1351939 h 1476226"/>
              <a:gd name="connsiteX1" fmla="*/ 3822214 w 4541305"/>
              <a:gd name="connsiteY1" fmla="*/ 1414083 h 1476226"/>
              <a:gd name="connsiteX2" fmla="*/ 3680171 w 4541305"/>
              <a:gd name="connsiteY2" fmla="*/ 1440716 h 1476226"/>
              <a:gd name="connsiteX3" fmla="*/ 3502618 w 4541305"/>
              <a:gd name="connsiteY3" fmla="*/ 1476226 h 1476226"/>
              <a:gd name="connsiteX4" fmla="*/ 3005468 w 4541305"/>
              <a:gd name="connsiteY4" fmla="*/ 1449593 h 1476226"/>
              <a:gd name="connsiteX5" fmla="*/ 2703628 w 4541305"/>
              <a:gd name="connsiteY5" fmla="*/ 1396327 h 1476226"/>
              <a:gd name="connsiteX6" fmla="*/ 2348521 w 4541305"/>
              <a:gd name="connsiteY6" fmla="*/ 1325306 h 1476226"/>
              <a:gd name="connsiteX7" fmla="*/ 1957903 w 4541305"/>
              <a:gd name="connsiteY7" fmla="*/ 1227651 h 1476226"/>
              <a:gd name="connsiteX8" fmla="*/ 1806983 w 4541305"/>
              <a:gd name="connsiteY8" fmla="*/ 1174385 h 1476226"/>
              <a:gd name="connsiteX9" fmla="*/ 1460754 w 4541305"/>
              <a:gd name="connsiteY9" fmla="*/ 1076731 h 1476226"/>
              <a:gd name="connsiteX10" fmla="*/ 1256567 w 4541305"/>
              <a:gd name="connsiteY10" fmla="*/ 987954 h 1476226"/>
              <a:gd name="connsiteX11" fmla="*/ 1025748 w 4541305"/>
              <a:gd name="connsiteY11" fmla="*/ 899178 h 1476226"/>
              <a:gd name="connsiteX12" fmla="*/ 892583 w 4541305"/>
              <a:gd name="connsiteY12" fmla="*/ 810401 h 1476226"/>
              <a:gd name="connsiteX13" fmla="*/ 803806 w 4541305"/>
              <a:gd name="connsiteY13" fmla="*/ 730502 h 1476226"/>
              <a:gd name="connsiteX14" fmla="*/ 759418 w 4541305"/>
              <a:gd name="connsiteY14" fmla="*/ 703869 h 1476226"/>
              <a:gd name="connsiteX15" fmla="*/ 723907 w 4541305"/>
              <a:gd name="connsiteY15" fmla="*/ 659481 h 1476226"/>
              <a:gd name="connsiteX16" fmla="*/ 661763 w 4541305"/>
              <a:gd name="connsiteY16" fmla="*/ 623970 h 1476226"/>
              <a:gd name="connsiteX17" fmla="*/ 626253 w 4541305"/>
              <a:gd name="connsiteY17" fmla="*/ 588459 h 1476226"/>
              <a:gd name="connsiteX18" fmla="*/ 546354 w 4541305"/>
              <a:gd name="connsiteY18" fmla="*/ 535193 h 1476226"/>
              <a:gd name="connsiteX19" fmla="*/ 501965 w 4541305"/>
              <a:gd name="connsiteY19" fmla="*/ 490805 h 1476226"/>
              <a:gd name="connsiteX20" fmla="*/ 430944 w 4541305"/>
              <a:gd name="connsiteY20" fmla="*/ 428661 h 1476226"/>
              <a:gd name="connsiteX21" fmla="*/ 395433 w 4541305"/>
              <a:gd name="connsiteY21" fmla="*/ 384273 h 1476226"/>
              <a:gd name="connsiteX22" fmla="*/ 359923 w 4541305"/>
              <a:gd name="connsiteY22" fmla="*/ 357640 h 1476226"/>
              <a:gd name="connsiteX23" fmla="*/ 297779 w 4541305"/>
              <a:gd name="connsiteY23" fmla="*/ 295496 h 1476226"/>
              <a:gd name="connsiteX24" fmla="*/ 226758 w 4541305"/>
              <a:gd name="connsiteY24" fmla="*/ 206719 h 1476226"/>
              <a:gd name="connsiteX25" fmla="*/ 173492 w 4541305"/>
              <a:gd name="connsiteY25" fmla="*/ 135698 h 1476226"/>
              <a:gd name="connsiteX26" fmla="*/ 102470 w 4541305"/>
              <a:gd name="connsiteY26" fmla="*/ 55799 h 1476226"/>
              <a:gd name="connsiteX27" fmla="*/ 93593 w 4541305"/>
              <a:gd name="connsiteY27" fmla="*/ 29166 h 1476226"/>
              <a:gd name="connsiteX28" fmla="*/ 58082 w 4541305"/>
              <a:gd name="connsiteY28" fmla="*/ 117943 h 1476226"/>
              <a:gd name="connsiteX29" fmla="*/ 49204 w 4541305"/>
              <a:gd name="connsiteY29" fmla="*/ 144576 h 1476226"/>
              <a:gd name="connsiteX30" fmla="*/ 13694 w 4541305"/>
              <a:gd name="connsiteY30" fmla="*/ 46921 h 1476226"/>
              <a:gd name="connsiteX31" fmla="*/ 4816 w 4541305"/>
              <a:gd name="connsiteY31" fmla="*/ 2533 h 1476226"/>
              <a:gd name="connsiteX32" fmla="*/ 58082 w 4541305"/>
              <a:gd name="connsiteY32" fmla="*/ 20288 h 1476226"/>
              <a:gd name="connsiteX33" fmla="*/ 137981 w 4541305"/>
              <a:gd name="connsiteY33" fmla="*/ 73554 h 1476226"/>
              <a:gd name="connsiteX34" fmla="*/ 182369 w 4541305"/>
              <a:gd name="connsiteY34" fmla="*/ 91310 h 1476226"/>
              <a:gd name="connsiteX35" fmla="*/ 102470 w 4541305"/>
              <a:gd name="connsiteY35" fmla="*/ 20288 h 1476226"/>
              <a:gd name="connsiteX36" fmla="*/ 75837 w 4541305"/>
              <a:gd name="connsiteY36" fmla="*/ 2533 h 1476226"/>
              <a:gd name="connsiteX37" fmla="*/ 191247 w 4541305"/>
              <a:gd name="connsiteY37" fmla="*/ 55799 h 1476226"/>
              <a:gd name="connsiteX38" fmla="*/ 58082 w 4541305"/>
              <a:gd name="connsiteY38" fmla="*/ 126820 h 1476226"/>
              <a:gd name="connsiteX39" fmla="*/ 93593 w 4541305"/>
              <a:gd name="connsiteY39" fmla="*/ 162331 h 1476226"/>
              <a:gd name="connsiteX40" fmla="*/ 75837 w 4541305"/>
              <a:gd name="connsiteY40" fmla="*/ 73554 h 1476226"/>
              <a:gd name="connsiteX41" fmla="*/ 66960 w 4541305"/>
              <a:gd name="connsiteY41" fmla="*/ 38044 h 1476226"/>
              <a:gd name="connsiteX42" fmla="*/ 191247 w 4541305"/>
              <a:gd name="connsiteY42" fmla="*/ 46921 h 1476226"/>
              <a:gd name="connsiteX43" fmla="*/ 253391 w 4541305"/>
              <a:gd name="connsiteY43" fmla="*/ 55799 h 1476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541305" h="1476226">
                <a:moveTo>
                  <a:pt x="4541305" y="1351939"/>
                </a:moveTo>
                <a:cubicBezTo>
                  <a:pt x="3809978" y="1443354"/>
                  <a:pt x="4565709" y="1357970"/>
                  <a:pt x="3822214" y="1414083"/>
                </a:cubicBezTo>
                <a:cubicBezTo>
                  <a:pt x="3719837" y="1421810"/>
                  <a:pt x="3745120" y="1427185"/>
                  <a:pt x="3680171" y="1440716"/>
                </a:cubicBezTo>
                <a:lnTo>
                  <a:pt x="3502618" y="1476226"/>
                </a:lnTo>
                <a:cubicBezTo>
                  <a:pt x="3254215" y="1469326"/>
                  <a:pt x="3216149" y="1475928"/>
                  <a:pt x="3005468" y="1449593"/>
                </a:cubicBezTo>
                <a:cubicBezTo>
                  <a:pt x="2809979" y="1425157"/>
                  <a:pt x="2869467" y="1429495"/>
                  <a:pt x="2703628" y="1396327"/>
                </a:cubicBezTo>
                <a:cubicBezTo>
                  <a:pt x="2583780" y="1372357"/>
                  <a:pt x="2467360" y="1353601"/>
                  <a:pt x="2348521" y="1325306"/>
                </a:cubicBezTo>
                <a:cubicBezTo>
                  <a:pt x="2217957" y="1294219"/>
                  <a:pt x="2084465" y="1272320"/>
                  <a:pt x="1957903" y="1227651"/>
                </a:cubicBezTo>
                <a:cubicBezTo>
                  <a:pt x="1907596" y="1209896"/>
                  <a:pt x="1858031" y="1189882"/>
                  <a:pt x="1806983" y="1174385"/>
                </a:cubicBezTo>
                <a:cubicBezTo>
                  <a:pt x="1692241" y="1139553"/>
                  <a:pt x="1568007" y="1130357"/>
                  <a:pt x="1460754" y="1076731"/>
                </a:cubicBezTo>
                <a:cubicBezTo>
                  <a:pt x="1359202" y="1025956"/>
                  <a:pt x="1372844" y="1029214"/>
                  <a:pt x="1256567" y="987954"/>
                </a:cubicBezTo>
                <a:cubicBezTo>
                  <a:pt x="1044261" y="912619"/>
                  <a:pt x="1159904" y="966255"/>
                  <a:pt x="1025748" y="899178"/>
                </a:cubicBezTo>
                <a:cubicBezTo>
                  <a:pt x="949417" y="822847"/>
                  <a:pt x="1037275" y="904025"/>
                  <a:pt x="892583" y="810401"/>
                </a:cubicBezTo>
                <a:cubicBezTo>
                  <a:pt x="798981" y="749835"/>
                  <a:pt x="875561" y="786312"/>
                  <a:pt x="803806" y="730502"/>
                </a:cubicBezTo>
                <a:cubicBezTo>
                  <a:pt x="790186" y="719908"/>
                  <a:pt x="774214" y="712747"/>
                  <a:pt x="759418" y="703869"/>
                </a:cubicBezTo>
                <a:cubicBezTo>
                  <a:pt x="747581" y="689073"/>
                  <a:pt x="738572" y="671480"/>
                  <a:pt x="723907" y="659481"/>
                </a:cubicBezTo>
                <a:cubicBezTo>
                  <a:pt x="705442" y="644373"/>
                  <a:pt x="681058" y="638003"/>
                  <a:pt x="661763" y="623970"/>
                </a:cubicBezTo>
                <a:cubicBezTo>
                  <a:pt x="648225" y="614124"/>
                  <a:pt x="639467" y="598736"/>
                  <a:pt x="626253" y="588459"/>
                </a:cubicBezTo>
                <a:cubicBezTo>
                  <a:pt x="549725" y="528937"/>
                  <a:pt x="612347" y="593853"/>
                  <a:pt x="546354" y="535193"/>
                </a:cubicBezTo>
                <a:cubicBezTo>
                  <a:pt x="530714" y="521291"/>
                  <a:pt x="517605" y="504707"/>
                  <a:pt x="501965" y="490805"/>
                </a:cubicBezTo>
                <a:cubicBezTo>
                  <a:pt x="445811" y="440891"/>
                  <a:pt x="485122" y="489611"/>
                  <a:pt x="430944" y="428661"/>
                </a:cubicBezTo>
                <a:cubicBezTo>
                  <a:pt x="418355" y="414499"/>
                  <a:pt x="408831" y="397671"/>
                  <a:pt x="395433" y="384273"/>
                </a:cubicBezTo>
                <a:cubicBezTo>
                  <a:pt x="384971" y="373811"/>
                  <a:pt x="370385" y="368102"/>
                  <a:pt x="359923" y="357640"/>
                </a:cubicBezTo>
                <a:cubicBezTo>
                  <a:pt x="286118" y="283834"/>
                  <a:pt x="357988" y="335634"/>
                  <a:pt x="297779" y="295496"/>
                </a:cubicBezTo>
                <a:cubicBezTo>
                  <a:pt x="242882" y="204001"/>
                  <a:pt x="304567" y="298676"/>
                  <a:pt x="226758" y="206719"/>
                </a:cubicBezTo>
                <a:cubicBezTo>
                  <a:pt x="207643" y="184129"/>
                  <a:pt x="194417" y="156623"/>
                  <a:pt x="173492" y="135698"/>
                </a:cubicBezTo>
                <a:cubicBezTo>
                  <a:pt x="124583" y="86789"/>
                  <a:pt x="148439" y="113259"/>
                  <a:pt x="102470" y="55799"/>
                </a:cubicBezTo>
                <a:cubicBezTo>
                  <a:pt x="99511" y="46921"/>
                  <a:pt x="97778" y="37536"/>
                  <a:pt x="93593" y="29166"/>
                </a:cubicBezTo>
                <a:cubicBezTo>
                  <a:pt x="56084" y="-45852"/>
                  <a:pt x="70755" y="50354"/>
                  <a:pt x="58082" y="117943"/>
                </a:cubicBezTo>
                <a:cubicBezTo>
                  <a:pt x="56357" y="127141"/>
                  <a:pt x="52163" y="135698"/>
                  <a:pt x="49204" y="144576"/>
                </a:cubicBezTo>
                <a:cubicBezTo>
                  <a:pt x="27978" y="38439"/>
                  <a:pt x="58199" y="169309"/>
                  <a:pt x="13694" y="46921"/>
                </a:cubicBezTo>
                <a:cubicBezTo>
                  <a:pt x="8537" y="32740"/>
                  <a:pt x="-8123" y="10296"/>
                  <a:pt x="4816" y="2533"/>
                </a:cubicBezTo>
                <a:cubicBezTo>
                  <a:pt x="20865" y="-7096"/>
                  <a:pt x="40705" y="13337"/>
                  <a:pt x="58082" y="20288"/>
                </a:cubicBezTo>
                <a:cubicBezTo>
                  <a:pt x="122526" y="46066"/>
                  <a:pt x="66098" y="30424"/>
                  <a:pt x="137981" y="73554"/>
                </a:cubicBezTo>
                <a:cubicBezTo>
                  <a:pt x="151646" y="81753"/>
                  <a:pt x="167573" y="85391"/>
                  <a:pt x="182369" y="91310"/>
                </a:cubicBezTo>
                <a:cubicBezTo>
                  <a:pt x="151325" y="60264"/>
                  <a:pt x="151403" y="59434"/>
                  <a:pt x="102470" y="20288"/>
                </a:cubicBezTo>
                <a:cubicBezTo>
                  <a:pt x="94138" y="13623"/>
                  <a:pt x="71065" y="-7010"/>
                  <a:pt x="75837" y="2533"/>
                </a:cubicBezTo>
                <a:cubicBezTo>
                  <a:pt x="99813" y="50486"/>
                  <a:pt x="145247" y="45577"/>
                  <a:pt x="191247" y="55799"/>
                </a:cubicBezTo>
                <a:cubicBezTo>
                  <a:pt x="146859" y="79473"/>
                  <a:pt x="92075" y="89736"/>
                  <a:pt x="58082" y="126820"/>
                </a:cubicBezTo>
                <a:cubicBezTo>
                  <a:pt x="46770" y="139160"/>
                  <a:pt x="81756" y="174168"/>
                  <a:pt x="93593" y="162331"/>
                </a:cubicBezTo>
                <a:cubicBezTo>
                  <a:pt x="105378" y="150546"/>
                  <a:pt x="81500" y="93374"/>
                  <a:pt x="75837" y="73554"/>
                </a:cubicBezTo>
                <a:cubicBezTo>
                  <a:pt x="72485" y="61823"/>
                  <a:pt x="55072" y="40787"/>
                  <a:pt x="66960" y="38044"/>
                </a:cubicBezTo>
                <a:cubicBezTo>
                  <a:pt x="107431" y="28705"/>
                  <a:pt x="149900" y="42983"/>
                  <a:pt x="191247" y="46921"/>
                </a:cubicBezTo>
                <a:cubicBezTo>
                  <a:pt x="212078" y="48905"/>
                  <a:pt x="232676" y="52840"/>
                  <a:pt x="253391" y="55799"/>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E578C59-B4D1-4177-9814-53F8F5A7514F}"/>
              </a:ext>
            </a:extLst>
          </p:cNvPr>
          <p:cNvSpPr txBox="1"/>
          <p:nvPr/>
        </p:nvSpPr>
        <p:spPr>
          <a:xfrm>
            <a:off x="8211843" y="3521898"/>
            <a:ext cx="724878" cy="338554"/>
          </a:xfrm>
          <a:prstGeom prst="rect">
            <a:avLst/>
          </a:prstGeom>
          <a:noFill/>
        </p:spPr>
        <p:txBody>
          <a:bodyPr wrap="none" rtlCol="0">
            <a:spAutoFit/>
          </a:bodyPr>
          <a:lstStyle/>
          <a:p>
            <a:r>
              <a:rPr lang="en-IN" sz="1600" dirty="0"/>
              <a:t>Model</a:t>
            </a:r>
            <a:endParaRPr lang="en-US" sz="1600" dirty="0"/>
          </a:p>
        </p:txBody>
      </p:sp>
      <p:sp>
        <p:nvSpPr>
          <p:cNvPr id="29" name="TextBox 28">
            <a:extLst>
              <a:ext uri="{FF2B5EF4-FFF2-40B4-BE49-F238E27FC236}">
                <a16:creationId xmlns:a16="http://schemas.microsoft.com/office/drawing/2014/main" id="{946B6848-5675-419E-948A-4B0EAAE86712}"/>
              </a:ext>
            </a:extLst>
          </p:cNvPr>
          <p:cNvSpPr txBox="1"/>
          <p:nvPr/>
        </p:nvSpPr>
        <p:spPr>
          <a:xfrm>
            <a:off x="6604172" y="5446757"/>
            <a:ext cx="1126527" cy="276999"/>
          </a:xfrm>
          <a:prstGeom prst="rect">
            <a:avLst/>
          </a:prstGeom>
          <a:noFill/>
        </p:spPr>
        <p:txBody>
          <a:bodyPr wrap="none" rtlCol="0">
            <a:spAutoFit/>
          </a:bodyPr>
          <a:lstStyle/>
          <a:p>
            <a:r>
              <a:rPr lang="en-IN" sz="1200" dirty="0"/>
              <a:t>Student-Profile</a:t>
            </a:r>
            <a:endParaRPr lang="en-US" sz="1200" dirty="0"/>
          </a:p>
        </p:txBody>
      </p:sp>
      <p:sp>
        <p:nvSpPr>
          <p:cNvPr id="30" name="TextBox 29">
            <a:extLst>
              <a:ext uri="{FF2B5EF4-FFF2-40B4-BE49-F238E27FC236}">
                <a16:creationId xmlns:a16="http://schemas.microsoft.com/office/drawing/2014/main" id="{A84C0EB6-98A4-4E4B-8BF3-33AE6D5570FE}"/>
              </a:ext>
            </a:extLst>
          </p:cNvPr>
          <p:cNvSpPr txBox="1"/>
          <p:nvPr/>
        </p:nvSpPr>
        <p:spPr>
          <a:xfrm>
            <a:off x="8120486" y="2763575"/>
            <a:ext cx="1032847" cy="276999"/>
          </a:xfrm>
          <a:prstGeom prst="rect">
            <a:avLst/>
          </a:prstGeom>
          <a:noFill/>
        </p:spPr>
        <p:txBody>
          <a:bodyPr wrap="none" rtlCol="0">
            <a:spAutoFit/>
          </a:bodyPr>
          <a:lstStyle/>
          <a:p>
            <a:r>
              <a:rPr lang="en-IN" sz="1200" dirty="0"/>
              <a:t>Student-Class</a:t>
            </a:r>
            <a:endParaRPr lang="en-US" sz="1200" dirty="0"/>
          </a:p>
        </p:txBody>
      </p:sp>
      <p:cxnSp>
        <p:nvCxnSpPr>
          <p:cNvPr id="32" name="Straight Arrow Connector 31">
            <a:extLst>
              <a:ext uri="{FF2B5EF4-FFF2-40B4-BE49-F238E27FC236}">
                <a16:creationId xmlns:a16="http://schemas.microsoft.com/office/drawing/2014/main" id="{F50181CE-03CD-4E7C-8FAC-80BD60069F83}"/>
              </a:ext>
            </a:extLst>
          </p:cNvPr>
          <p:cNvCxnSpPr/>
          <p:nvPr/>
        </p:nvCxnSpPr>
        <p:spPr>
          <a:xfrm>
            <a:off x="8936721" y="2938509"/>
            <a:ext cx="784328" cy="514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34AEC3D-12EF-4F3A-8AAF-7509A1AAB052}"/>
              </a:ext>
            </a:extLst>
          </p:cNvPr>
          <p:cNvSpPr txBox="1"/>
          <p:nvPr/>
        </p:nvSpPr>
        <p:spPr>
          <a:xfrm>
            <a:off x="9515892" y="3399399"/>
            <a:ext cx="506485" cy="307777"/>
          </a:xfrm>
          <a:prstGeom prst="rect">
            <a:avLst/>
          </a:prstGeom>
          <a:noFill/>
        </p:spPr>
        <p:txBody>
          <a:bodyPr wrap="none" rtlCol="0">
            <a:spAutoFit/>
          </a:bodyPr>
          <a:lstStyle/>
          <a:p>
            <a:r>
              <a:rPr lang="en-IN" sz="1400" dirty="0" err="1"/>
              <a:t>Pojo</a:t>
            </a:r>
            <a:endParaRPr lang="en-US" sz="1400" dirty="0"/>
          </a:p>
        </p:txBody>
      </p:sp>
      <p:sp>
        <p:nvSpPr>
          <p:cNvPr id="34" name="TextBox 33">
            <a:extLst>
              <a:ext uri="{FF2B5EF4-FFF2-40B4-BE49-F238E27FC236}">
                <a16:creationId xmlns:a16="http://schemas.microsoft.com/office/drawing/2014/main" id="{1B255AA6-3666-4C53-B7CD-08A9E72C1787}"/>
              </a:ext>
            </a:extLst>
          </p:cNvPr>
          <p:cNvSpPr txBox="1"/>
          <p:nvPr/>
        </p:nvSpPr>
        <p:spPr>
          <a:xfrm>
            <a:off x="8382712" y="760852"/>
            <a:ext cx="784510" cy="338554"/>
          </a:xfrm>
          <a:prstGeom prst="rect">
            <a:avLst/>
          </a:prstGeom>
          <a:noFill/>
        </p:spPr>
        <p:txBody>
          <a:bodyPr wrap="none" rtlCol="0">
            <a:spAutoFit/>
          </a:bodyPr>
          <a:lstStyle/>
          <a:p>
            <a:r>
              <a:rPr lang="en-IN" sz="1600" dirty="0"/>
              <a:t>Service</a:t>
            </a:r>
            <a:endParaRPr lang="en-US" sz="1600" dirty="0"/>
          </a:p>
        </p:txBody>
      </p:sp>
      <p:sp>
        <p:nvSpPr>
          <p:cNvPr id="35" name="Freeform: Shape 34">
            <a:extLst>
              <a:ext uri="{FF2B5EF4-FFF2-40B4-BE49-F238E27FC236}">
                <a16:creationId xmlns:a16="http://schemas.microsoft.com/office/drawing/2014/main" id="{4D496434-A7F9-4EF3-B462-4E195E1FB231}"/>
              </a:ext>
            </a:extLst>
          </p:cNvPr>
          <p:cNvSpPr/>
          <p:nvPr/>
        </p:nvSpPr>
        <p:spPr>
          <a:xfrm>
            <a:off x="4962617" y="1003177"/>
            <a:ext cx="1395705" cy="2095130"/>
          </a:xfrm>
          <a:custGeom>
            <a:avLst/>
            <a:gdLst>
              <a:gd name="connsiteX0" fmla="*/ 248575 w 1395705"/>
              <a:gd name="connsiteY0" fmla="*/ 1944209 h 2095130"/>
              <a:gd name="connsiteX1" fmla="*/ 408373 w 1395705"/>
              <a:gd name="connsiteY1" fmla="*/ 2015231 h 2095130"/>
              <a:gd name="connsiteX2" fmla="*/ 532661 w 1395705"/>
              <a:gd name="connsiteY2" fmla="*/ 2059619 h 2095130"/>
              <a:gd name="connsiteX3" fmla="*/ 612560 w 1395705"/>
              <a:gd name="connsiteY3" fmla="*/ 2095130 h 2095130"/>
              <a:gd name="connsiteX4" fmla="*/ 790113 w 1395705"/>
              <a:gd name="connsiteY4" fmla="*/ 2086252 h 2095130"/>
              <a:gd name="connsiteX5" fmla="*/ 834501 w 1395705"/>
              <a:gd name="connsiteY5" fmla="*/ 2077374 h 2095130"/>
              <a:gd name="connsiteX6" fmla="*/ 914400 w 1395705"/>
              <a:gd name="connsiteY6" fmla="*/ 2050741 h 2095130"/>
              <a:gd name="connsiteX7" fmla="*/ 958789 w 1395705"/>
              <a:gd name="connsiteY7" fmla="*/ 2006353 h 2095130"/>
              <a:gd name="connsiteX8" fmla="*/ 1065321 w 1395705"/>
              <a:gd name="connsiteY8" fmla="*/ 1908699 h 2095130"/>
              <a:gd name="connsiteX9" fmla="*/ 1162975 w 1395705"/>
              <a:gd name="connsiteY9" fmla="*/ 1740023 h 2095130"/>
              <a:gd name="connsiteX10" fmla="*/ 1287263 w 1395705"/>
              <a:gd name="connsiteY10" fmla="*/ 1491448 h 2095130"/>
              <a:gd name="connsiteX11" fmla="*/ 1340529 w 1395705"/>
              <a:gd name="connsiteY11" fmla="*/ 1358283 h 2095130"/>
              <a:gd name="connsiteX12" fmla="*/ 1384917 w 1395705"/>
              <a:gd name="connsiteY12" fmla="*/ 1127464 h 2095130"/>
              <a:gd name="connsiteX13" fmla="*/ 1358284 w 1395705"/>
              <a:gd name="connsiteY13" fmla="*/ 710213 h 2095130"/>
              <a:gd name="connsiteX14" fmla="*/ 1269507 w 1395705"/>
              <a:gd name="connsiteY14" fmla="*/ 523782 h 2095130"/>
              <a:gd name="connsiteX15" fmla="*/ 1233997 w 1395705"/>
              <a:gd name="connsiteY15" fmla="*/ 443883 h 2095130"/>
              <a:gd name="connsiteX16" fmla="*/ 1145220 w 1395705"/>
              <a:gd name="connsiteY16" fmla="*/ 275207 h 2095130"/>
              <a:gd name="connsiteX17" fmla="*/ 1109709 w 1395705"/>
              <a:gd name="connsiteY17" fmla="*/ 239697 h 2095130"/>
              <a:gd name="connsiteX18" fmla="*/ 1074199 w 1395705"/>
              <a:gd name="connsiteY18" fmla="*/ 195308 h 2095130"/>
              <a:gd name="connsiteX19" fmla="*/ 941033 w 1395705"/>
              <a:gd name="connsiteY19" fmla="*/ 142042 h 2095130"/>
              <a:gd name="connsiteX20" fmla="*/ 701336 w 1395705"/>
              <a:gd name="connsiteY20" fmla="*/ 62143 h 2095130"/>
              <a:gd name="connsiteX21" fmla="*/ 656948 w 1395705"/>
              <a:gd name="connsiteY21" fmla="*/ 35510 h 2095130"/>
              <a:gd name="connsiteX22" fmla="*/ 506028 w 1395705"/>
              <a:gd name="connsiteY22" fmla="*/ 0 h 2095130"/>
              <a:gd name="connsiteX23" fmla="*/ 292964 w 1395705"/>
              <a:gd name="connsiteY23" fmla="*/ 8877 h 2095130"/>
              <a:gd name="connsiteX24" fmla="*/ 248575 w 1395705"/>
              <a:gd name="connsiteY24" fmla="*/ 35510 h 2095130"/>
              <a:gd name="connsiteX25" fmla="*/ 142043 w 1395705"/>
              <a:gd name="connsiteY25" fmla="*/ 124287 h 2095130"/>
              <a:gd name="connsiteX26" fmla="*/ 97655 w 1395705"/>
              <a:gd name="connsiteY26" fmla="*/ 168675 h 2095130"/>
              <a:gd name="connsiteX27" fmla="*/ 35511 w 1395705"/>
              <a:gd name="connsiteY27" fmla="*/ 230819 h 2095130"/>
              <a:gd name="connsiteX28" fmla="*/ 26633 w 1395705"/>
              <a:gd name="connsiteY28" fmla="*/ 168675 h 2095130"/>
              <a:gd name="connsiteX29" fmla="*/ 17756 w 1395705"/>
              <a:gd name="connsiteY29" fmla="*/ 266330 h 2095130"/>
              <a:gd name="connsiteX30" fmla="*/ 8878 w 1395705"/>
              <a:gd name="connsiteY30" fmla="*/ 301840 h 2095130"/>
              <a:gd name="connsiteX31" fmla="*/ 35511 w 1395705"/>
              <a:gd name="connsiteY31" fmla="*/ 284085 h 2095130"/>
              <a:gd name="connsiteX32" fmla="*/ 71022 w 1395705"/>
              <a:gd name="connsiteY32" fmla="*/ 239697 h 2095130"/>
              <a:gd name="connsiteX33" fmla="*/ 88777 w 1395705"/>
              <a:gd name="connsiteY33" fmla="*/ 221941 h 2095130"/>
              <a:gd name="connsiteX34" fmla="*/ 62144 w 1395705"/>
              <a:gd name="connsiteY34" fmla="*/ 213064 h 2095130"/>
              <a:gd name="connsiteX35" fmla="*/ 53266 w 1395705"/>
              <a:gd name="connsiteY35" fmla="*/ 177553 h 2095130"/>
              <a:gd name="connsiteX36" fmla="*/ 35511 w 1395705"/>
              <a:gd name="connsiteY36" fmla="*/ 204186 h 2095130"/>
              <a:gd name="connsiteX37" fmla="*/ 17756 w 1395705"/>
              <a:gd name="connsiteY37" fmla="*/ 239697 h 2095130"/>
              <a:gd name="connsiteX38" fmla="*/ 8878 w 1395705"/>
              <a:gd name="connsiteY38" fmla="*/ 275207 h 2095130"/>
              <a:gd name="connsiteX39" fmla="*/ 0 w 1395705"/>
              <a:gd name="connsiteY39" fmla="*/ 301840 h 2095130"/>
              <a:gd name="connsiteX40" fmla="*/ 8878 w 1395705"/>
              <a:gd name="connsiteY40" fmla="*/ 337351 h 2095130"/>
              <a:gd name="connsiteX41" fmla="*/ 44389 w 1395705"/>
              <a:gd name="connsiteY41" fmla="*/ 328473 h 2095130"/>
              <a:gd name="connsiteX42" fmla="*/ 62144 w 1395705"/>
              <a:gd name="connsiteY42" fmla="*/ 301840 h 2095130"/>
              <a:gd name="connsiteX43" fmla="*/ 115410 w 1395705"/>
              <a:gd name="connsiteY43" fmla="*/ 230819 h 2095130"/>
              <a:gd name="connsiteX44" fmla="*/ 53266 w 1395705"/>
              <a:gd name="connsiteY44" fmla="*/ 195308 h 2095130"/>
              <a:gd name="connsiteX45" fmla="*/ 17756 w 1395705"/>
              <a:gd name="connsiteY45" fmla="*/ 177553 h 2095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395705" h="2095130">
                <a:moveTo>
                  <a:pt x="248575" y="1944209"/>
                </a:moveTo>
                <a:cubicBezTo>
                  <a:pt x="482765" y="2014466"/>
                  <a:pt x="203919" y="1922297"/>
                  <a:pt x="408373" y="2015231"/>
                </a:cubicBezTo>
                <a:cubicBezTo>
                  <a:pt x="448422" y="2033435"/>
                  <a:pt x="491694" y="2043588"/>
                  <a:pt x="532661" y="2059619"/>
                </a:cubicBezTo>
                <a:cubicBezTo>
                  <a:pt x="559802" y="2070239"/>
                  <a:pt x="585927" y="2083293"/>
                  <a:pt x="612560" y="2095130"/>
                </a:cubicBezTo>
                <a:cubicBezTo>
                  <a:pt x="671744" y="2092171"/>
                  <a:pt x="731043" y="2090978"/>
                  <a:pt x="790113" y="2086252"/>
                </a:cubicBezTo>
                <a:cubicBezTo>
                  <a:pt x="805154" y="2085049"/>
                  <a:pt x="819771" y="2080647"/>
                  <a:pt x="834501" y="2077374"/>
                </a:cubicBezTo>
                <a:cubicBezTo>
                  <a:pt x="877514" y="2067816"/>
                  <a:pt x="869078" y="2068871"/>
                  <a:pt x="914400" y="2050741"/>
                </a:cubicBezTo>
                <a:cubicBezTo>
                  <a:pt x="929196" y="2035945"/>
                  <a:pt x="943149" y="2020255"/>
                  <a:pt x="958789" y="2006353"/>
                </a:cubicBezTo>
                <a:cubicBezTo>
                  <a:pt x="1008849" y="1961856"/>
                  <a:pt x="1011522" y="1985150"/>
                  <a:pt x="1065321" y="1908699"/>
                </a:cubicBezTo>
                <a:cubicBezTo>
                  <a:pt x="1102710" y="1855567"/>
                  <a:pt x="1132577" y="1797441"/>
                  <a:pt x="1162975" y="1740023"/>
                </a:cubicBezTo>
                <a:cubicBezTo>
                  <a:pt x="1222321" y="1627925"/>
                  <a:pt x="1242740" y="1596684"/>
                  <a:pt x="1287263" y="1491448"/>
                </a:cubicBezTo>
                <a:cubicBezTo>
                  <a:pt x="1305891" y="1447419"/>
                  <a:pt x="1326792" y="1404074"/>
                  <a:pt x="1340529" y="1358283"/>
                </a:cubicBezTo>
                <a:cubicBezTo>
                  <a:pt x="1348173" y="1332802"/>
                  <a:pt x="1377685" y="1167240"/>
                  <a:pt x="1384917" y="1127464"/>
                </a:cubicBezTo>
                <a:cubicBezTo>
                  <a:pt x="1397449" y="964550"/>
                  <a:pt x="1409110" y="909887"/>
                  <a:pt x="1358284" y="710213"/>
                </a:cubicBezTo>
                <a:cubicBezTo>
                  <a:pt x="1341305" y="643510"/>
                  <a:pt x="1298614" y="586154"/>
                  <a:pt x="1269507" y="523782"/>
                </a:cubicBezTo>
                <a:cubicBezTo>
                  <a:pt x="1257182" y="497371"/>
                  <a:pt x="1245957" y="470461"/>
                  <a:pt x="1233997" y="443883"/>
                </a:cubicBezTo>
                <a:cubicBezTo>
                  <a:pt x="1203796" y="376770"/>
                  <a:pt x="1188461" y="332862"/>
                  <a:pt x="1145220" y="275207"/>
                </a:cubicBezTo>
                <a:cubicBezTo>
                  <a:pt x="1135176" y="261815"/>
                  <a:pt x="1120830" y="252209"/>
                  <a:pt x="1109709" y="239697"/>
                </a:cubicBezTo>
                <a:cubicBezTo>
                  <a:pt x="1097120" y="225535"/>
                  <a:pt x="1090597" y="204802"/>
                  <a:pt x="1074199" y="195308"/>
                </a:cubicBezTo>
                <a:cubicBezTo>
                  <a:pt x="1032825" y="171354"/>
                  <a:pt x="985063" y="160670"/>
                  <a:pt x="941033" y="142042"/>
                </a:cubicBezTo>
                <a:cubicBezTo>
                  <a:pt x="773114" y="71000"/>
                  <a:pt x="913330" y="115142"/>
                  <a:pt x="701336" y="62143"/>
                </a:cubicBezTo>
                <a:cubicBezTo>
                  <a:pt x="686540" y="53265"/>
                  <a:pt x="672969" y="41918"/>
                  <a:pt x="656948" y="35510"/>
                </a:cubicBezTo>
                <a:cubicBezTo>
                  <a:pt x="590446" y="8909"/>
                  <a:pt x="570095" y="9152"/>
                  <a:pt x="506028" y="0"/>
                </a:cubicBezTo>
                <a:cubicBezTo>
                  <a:pt x="435007" y="2959"/>
                  <a:pt x="363380" y="-835"/>
                  <a:pt x="292964" y="8877"/>
                </a:cubicBezTo>
                <a:cubicBezTo>
                  <a:pt x="275871" y="11235"/>
                  <a:pt x="261747" y="24364"/>
                  <a:pt x="248575" y="35510"/>
                </a:cubicBezTo>
                <a:cubicBezTo>
                  <a:pt x="132472" y="133752"/>
                  <a:pt x="221621" y="84499"/>
                  <a:pt x="142043" y="124287"/>
                </a:cubicBezTo>
                <a:cubicBezTo>
                  <a:pt x="104560" y="180512"/>
                  <a:pt x="146975" y="124287"/>
                  <a:pt x="97655" y="168675"/>
                </a:cubicBezTo>
                <a:cubicBezTo>
                  <a:pt x="75880" y="188272"/>
                  <a:pt x="35511" y="230819"/>
                  <a:pt x="35511" y="230819"/>
                </a:cubicBezTo>
                <a:cubicBezTo>
                  <a:pt x="32552" y="210104"/>
                  <a:pt x="35991" y="149959"/>
                  <a:pt x="26633" y="168675"/>
                </a:cubicBezTo>
                <a:cubicBezTo>
                  <a:pt x="12016" y="197910"/>
                  <a:pt x="22076" y="233931"/>
                  <a:pt x="17756" y="266330"/>
                </a:cubicBezTo>
                <a:cubicBezTo>
                  <a:pt x="16144" y="278424"/>
                  <a:pt x="251" y="293213"/>
                  <a:pt x="8878" y="301840"/>
                </a:cubicBezTo>
                <a:cubicBezTo>
                  <a:pt x="16423" y="309385"/>
                  <a:pt x="27966" y="291629"/>
                  <a:pt x="35511" y="284085"/>
                </a:cubicBezTo>
                <a:cubicBezTo>
                  <a:pt x="48910" y="270687"/>
                  <a:pt x="58691" y="254084"/>
                  <a:pt x="71022" y="239697"/>
                </a:cubicBezTo>
                <a:cubicBezTo>
                  <a:pt x="76469" y="233342"/>
                  <a:pt x="82859" y="227860"/>
                  <a:pt x="88777" y="221941"/>
                </a:cubicBezTo>
                <a:cubicBezTo>
                  <a:pt x="79899" y="218982"/>
                  <a:pt x="67990" y="220371"/>
                  <a:pt x="62144" y="213064"/>
                </a:cubicBezTo>
                <a:cubicBezTo>
                  <a:pt x="54522" y="203536"/>
                  <a:pt x="64841" y="181412"/>
                  <a:pt x="53266" y="177553"/>
                </a:cubicBezTo>
                <a:cubicBezTo>
                  <a:pt x="43144" y="174179"/>
                  <a:pt x="40804" y="194922"/>
                  <a:pt x="35511" y="204186"/>
                </a:cubicBezTo>
                <a:cubicBezTo>
                  <a:pt x="28945" y="215676"/>
                  <a:pt x="22403" y="227306"/>
                  <a:pt x="17756" y="239697"/>
                </a:cubicBezTo>
                <a:cubicBezTo>
                  <a:pt x="13472" y="251121"/>
                  <a:pt x="12230" y="263475"/>
                  <a:pt x="8878" y="275207"/>
                </a:cubicBezTo>
                <a:cubicBezTo>
                  <a:pt x="6307" y="284205"/>
                  <a:pt x="2959" y="292962"/>
                  <a:pt x="0" y="301840"/>
                </a:cubicBezTo>
                <a:cubicBezTo>
                  <a:pt x="2959" y="313677"/>
                  <a:pt x="-1585" y="331074"/>
                  <a:pt x="8878" y="337351"/>
                </a:cubicBezTo>
                <a:cubicBezTo>
                  <a:pt x="19341" y="343628"/>
                  <a:pt x="34237" y="335241"/>
                  <a:pt x="44389" y="328473"/>
                </a:cubicBezTo>
                <a:cubicBezTo>
                  <a:pt x="53267" y="322555"/>
                  <a:pt x="55742" y="310376"/>
                  <a:pt x="62144" y="301840"/>
                </a:cubicBezTo>
                <a:cubicBezTo>
                  <a:pt x="125408" y="217489"/>
                  <a:pt x="75270" y="291030"/>
                  <a:pt x="115410" y="230819"/>
                </a:cubicBezTo>
                <a:cubicBezTo>
                  <a:pt x="54342" y="210462"/>
                  <a:pt x="128516" y="238307"/>
                  <a:pt x="53266" y="195308"/>
                </a:cubicBezTo>
                <a:cubicBezTo>
                  <a:pt x="5665" y="168108"/>
                  <a:pt x="40851" y="200651"/>
                  <a:pt x="17756" y="17755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D864A9F8-BD5B-4B53-91A8-CFF15ADE48E0}"/>
              </a:ext>
            </a:extLst>
          </p:cNvPr>
          <p:cNvSpPr/>
          <p:nvPr/>
        </p:nvSpPr>
        <p:spPr>
          <a:xfrm>
            <a:off x="5424256" y="1287262"/>
            <a:ext cx="3346882" cy="1083076"/>
          </a:xfrm>
          <a:custGeom>
            <a:avLst/>
            <a:gdLst>
              <a:gd name="connsiteX0" fmla="*/ 0 w 3346882"/>
              <a:gd name="connsiteY0" fmla="*/ 1083076 h 1083076"/>
              <a:gd name="connsiteX1" fmla="*/ 97655 w 3346882"/>
              <a:gd name="connsiteY1" fmla="*/ 1038688 h 1083076"/>
              <a:gd name="connsiteX2" fmla="*/ 133165 w 3346882"/>
              <a:gd name="connsiteY2" fmla="*/ 1003177 h 1083076"/>
              <a:gd name="connsiteX3" fmla="*/ 248575 w 3346882"/>
              <a:gd name="connsiteY3" fmla="*/ 896645 h 1083076"/>
              <a:gd name="connsiteX4" fmla="*/ 266330 w 3346882"/>
              <a:gd name="connsiteY4" fmla="*/ 870012 h 1083076"/>
              <a:gd name="connsiteX5" fmla="*/ 310719 w 3346882"/>
              <a:gd name="connsiteY5" fmla="*/ 834501 h 1083076"/>
              <a:gd name="connsiteX6" fmla="*/ 381740 w 3346882"/>
              <a:gd name="connsiteY6" fmla="*/ 745724 h 1083076"/>
              <a:gd name="connsiteX7" fmla="*/ 497150 w 3346882"/>
              <a:gd name="connsiteY7" fmla="*/ 639192 h 1083076"/>
              <a:gd name="connsiteX8" fmla="*/ 532661 w 3346882"/>
              <a:gd name="connsiteY8" fmla="*/ 603682 h 1083076"/>
              <a:gd name="connsiteX9" fmla="*/ 568171 w 3346882"/>
              <a:gd name="connsiteY9" fmla="*/ 568171 h 1083076"/>
              <a:gd name="connsiteX10" fmla="*/ 612560 w 3346882"/>
              <a:gd name="connsiteY10" fmla="*/ 532660 h 1083076"/>
              <a:gd name="connsiteX11" fmla="*/ 861134 w 3346882"/>
              <a:gd name="connsiteY11" fmla="*/ 408373 h 1083076"/>
              <a:gd name="connsiteX12" fmla="*/ 958789 w 3346882"/>
              <a:gd name="connsiteY12" fmla="*/ 363985 h 1083076"/>
              <a:gd name="connsiteX13" fmla="*/ 994299 w 3346882"/>
              <a:gd name="connsiteY13" fmla="*/ 328474 h 1083076"/>
              <a:gd name="connsiteX14" fmla="*/ 1331651 w 3346882"/>
              <a:gd name="connsiteY14" fmla="*/ 195309 h 1083076"/>
              <a:gd name="connsiteX15" fmla="*/ 1642369 w 3346882"/>
              <a:gd name="connsiteY15" fmla="*/ 106532 h 1083076"/>
              <a:gd name="connsiteX16" fmla="*/ 1757779 w 3346882"/>
              <a:gd name="connsiteY16" fmla="*/ 71021 h 1083076"/>
              <a:gd name="connsiteX17" fmla="*/ 1882066 w 3346882"/>
              <a:gd name="connsiteY17" fmla="*/ 17755 h 1083076"/>
              <a:gd name="connsiteX18" fmla="*/ 2104008 w 3346882"/>
              <a:gd name="connsiteY18" fmla="*/ 0 h 1083076"/>
              <a:gd name="connsiteX19" fmla="*/ 2370338 w 3346882"/>
              <a:gd name="connsiteY19" fmla="*/ 17755 h 1083076"/>
              <a:gd name="connsiteX20" fmla="*/ 2672179 w 3346882"/>
              <a:gd name="connsiteY20" fmla="*/ 8878 h 1083076"/>
              <a:gd name="connsiteX21" fmla="*/ 3098307 w 3346882"/>
              <a:gd name="connsiteY21" fmla="*/ 44388 h 1083076"/>
              <a:gd name="connsiteX22" fmla="*/ 3142695 w 3346882"/>
              <a:gd name="connsiteY22" fmla="*/ 53266 h 1083076"/>
              <a:gd name="connsiteX23" fmla="*/ 3160451 w 3346882"/>
              <a:gd name="connsiteY23" fmla="*/ 71021 h 1083076"/>
              <a:gd name="connsiteX24" fmla="*/ 3293616 w 3346882"/>
              <a:gd name="connsiteY24" fmla="*/ 177554 h 1083076"/>
              <a:gd name="connsiteX25" fmla="*/ 3275861 w 3346882"/>
              <a:gd name="connsiteY25" fmla="*/ 133165 h 1083076"/>
              <a:gd name="connsiteX26" fmla="*/ 3249227 w 3346882"/>
              <a:gd name="connsiteY26" fmla="*/ 79899 h 1083076"/>
              <a:gd name="connsiteX27" fmla="*/ 3222594 w 3346882"/>
              <a:gd name="connsiteY27" fmla="*/ 62144 h 1083076"/>
              <a:gd name="connsiteX28" fmla="*/ 3204839 w 3346882"/>
              <a:gd name="connsiteY28" fmla="*/ 17755 h 1083076"/>
              <a:gd name="connsiteX29" fmla="*/ 3249227 w 3346882"/>
              <a:gd name="connsiteY29" fmla="*/ 62144 h 1083076"/>
              <a:gd name="connsiteX30" fmla="*/ 3266983 w 3346882"/>
              <a:gd name="connsiteY30" fmla="*/ 97655 h 1083076"/>
              <a:gd name="connsiteX31" fmla="*/ 3293616 w 3346882"/>
              <a:gd name="connsiteY31" fmla="*/ 124288 h 1083076"/>
              <a:gd name="connsiteX32" fmla="*/ 3346882 w 3346882"/>
              <a:gd name="connsiteY32" fmla="*/ 186431 h 1083076"/>
              <a:gd name="connsiteX33" fmla="*/ 3320249 w 3346882"/>
              <a:gd name="connsiteY33" fmla="*/ 204187 h 1083076"/>
              <a:gd name="connsiteX34" fmla="*/ 3213717 w 3346882"/>
              <a:gd name="connsiteY34" fmla="*/ 213064 h 1083076"/>
              <a:gd name="connsiteX35" fmla="*/ 3187084 w 3346882"/>
              <a:gd name="connsiteY35" fmla="*/ 221942 h 1083076"/>
              <a:gd name="connsiteX36" fmla="*/ 3311371 w 3346882"/>
              <a:gd name="connsiteY36" fmla="*/ 195309 h 1083076"/>
              <a:gd name="connsiteX37" fmla="*/ 3249227 w 3346882"/>
              <a:gd name="connsiteY37" fmla="*/ 115410 h 1083076"/>
              <a:gd name="connsiteX38" fmla="*/ 3222594 w 3346882"/>
              <a:gd name="connsiteY38" fmla="*/ 97655 h 1083076"/>
              <a:gd name="connsiteX39" fmla="*/ 3284738 w 3346882"/>
              <a:gd name="connsiteY39" fmla="*/ 177554 h 1083076"/>
              <a:gd name="connsiteX40" fmla="*/ 3302494 w 3346882"/>
              <a:gd name="connsiteY40" fmla="*/ 213064 h 1083076"/>
              <a:gd name="connsiteX41" fmla="*/ 3311371 w 3346882"/>
              <a:gd name="connsiteY41" fmla="*/ 213064 h 1083076"/>
              <a:gd name="connsiteX42" fmla="*/ 3329127 w 3346882"/>
              <a:gd name="connsiteY42" fmla="*/ 213064 h 1083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346882" h="1083076">
                <a:moveTo>
                  <a:pt x="0" y="1083076"/>
                </a:moveTo>
                <a:cubicBezTo>
                  <a:pt x="32552" y="1068280"/>
                  <a:pt x="66994" y="1057085"/>
                  <a:pt x="97655" y="1038688"/>
                </a:cubicBezTo>
                <a:cubicBezTo>
                  <a:pt x="112009" y="1030075"/>
                  <a:pt x="120654" y="1014298"/>
                  <a:pt x="133165" y="1003177"/>
                </a:cubicBezTo>
                <a:cubicBezTo>
                  <a:pt x="174865" y="966110"/>
                  <a:pt x="215099" y="946860"/>
                  <a:pt x="248575" y="896645"/>
                </a:cubicBezTo>
                <a:cubicBezTo>
                  <a:pt x="254493" y="887767"/>
                  <a:pt x="258785" y="877557"/>
                  <a:pt x="266330" y="870012"/>
                </a:cubicBezTo>
                <a:cubicBezTo>
                  <a:pt x="279729" y="856613"/>
                  <a:pt x="297825" y="848386"/>
                  <a:pt x="310719" y="834501"/>
                </a:cubicBezTo>
                <a:cubicBezTo>
                  <a:pt x="336506" y="806731"/>
                  <a:pt x="352148" y="769398"/>
                  <a:pt x="381740" y="745724"/>
                </a:cubicBezTo>
                <a:cubicBezTo>
                  <a:pt x="452274" y="689298"/>
                  <a:pt x="412726" y="723615"/>
                  <a:pt x="497150" y="639192"/>
                </a:cubicBezTo>
                <a:lnTo>
                  <a:pt x="532661" y="603682"/>
                </a:lnTo>
                <a:cubicBezTo>
                  <a:pt x="544498" y="591845"/>
                  <a:pt x="555099" y="578628"/>
                  <a:pt x="568171" y="568171"/>
                </a:cubicBezTo>
                <a:cubicBezTo>
                  <a:pt x="582967" y="556334"/>
                  <a:pt x="596794" y="543171"/>
                  <a:pt x="612560" y="532660"/>
                </a:cubicBezTo>
                <a:cubicBezTo>
                  <a:pt x="673091" y="492306"/>
                  <a:pt x="830225" y="422861"/>
                  <a:pt x="861134" y="408373"/>
                </a:cubicBezTo>
                <a:cubicBezTo>
                  <a:pt x="893510" y="393197"/>
                  <a:pt x="958789" y="363985"/>
                  <a:pt x="958789" y="363985"/>
                </a:cubicBezTo>
                <a:cubicBezTo>
                  <a:pt x="970626" y="352148"/>
                  <a:pt x="979945" y="337087"/>
                  <a:pt x="994299" y="328474"/>
                </a:cubicBezTo>
                <a:cubicBezTo>
                  <a:pt x="1117542" y="254528"/>
                  <a:pt x="1189024" y="237847"/>
                  <a:pt x="1331651" y="195309"/>
                </a:cubicBezTo>
                <a:cubicBezTo>
                  <a:pt x="1434875" y="164523"/>
                  <a:pt x="1538960" y="136693"/>
                  <a:pt x="1642369" y="106532"/>
                </a:cubicBezTo>
                <a:cubicBezTo>
                  <a:pt x="1681009" y="95262"/>
                  <a:pt x="1721778" y="89021"/>
                  <a:pt x="1757779" y="71021"/>
                </a:cubicBezTo>
                <a:cubicBezTo>
                  <a:pt x="1784494" y="57664"/>
                  <a:pt x="1846857" y="22298"/>
                  <a:pt x="1882066" y="17755"/>
                </a:cubicBezTo>
                <a:cubicBezTo>
                  <a:pt x="1955673" y="8257"/>
                  <a:pt x="2104008" y="0"/>
                  <a:pt x="2104008" y="0"/>
                </a:cubicBezTo>
                <a:cubicBezTo>
                  <a:pt x="2192785" y="5918"/>
                  <a:pt x="2281375" y="16365"/>
                  <a:pt x="2370338" y="17755"/>
                </a:cubicBezTo>
                <a:cubicBezTo>
                  <a:pt x="2470983" y="19328"/>
                  <a:pt x="2571589" y="5198"/>
                  <a:pt x="2672179" y="8878"/>
                </a:cubicBezTo>
                <a:cubicBezTo>
                  <a:pt x="2814619" y="14089"/>
                  <a:pt x="2956264" y="32551"/>
                  <a:pt x="3098307" y="44388"/>
                </a:cubicBezTo>
                <a:cubicBezTo>
                  <a:pt x="3113103" y="47347"/>
                  <a:pt x="3128826" y="47322"/>
                  <a:pt x="3142695" y="53266"/>
                </a:cubicBezTo>
                <a:cubicBezTo>
                  <a:pt x="3150388" y="56563"/>
                  <a:pt x="3154061" y="65614"/>
                  <a:pt x="3160451" y="71021"/>
                </a:cubicBezTo>
                <a:cubicBezTo>
                  <a:pt x="3237831" y="136497"/>
                  <a:pt x="3235619" y="134057"/>
                  <a:pt x="3293616" y="177554"/>
                </a:cubicBezTo>
                <a:cubicBezTo>
                  <a:pt x="3287698" y="162758"/>
                  <a:pt x="3281456" y="148086"/>
                  <a:pt x="3275861" y="133165"/>
                </a:cubicBezTo>
                <a:cubicBezTo>
                  <a:pt x="3267197" y="110060"/>
                  <a:pt x="3268083" y="98755"/>
                  <a:pt x="3249227" y="79899"/>
                </a:cubicBezTo>
                <a:cubicBezTo>
                  <a:pt x="3241682" y="72355"/>
                  <a:pt x="3231472" y="68062"/>
                  <a:pt x="3222594" y="62144"/>
                </a:cubicBezTo>
                <a:cubicBezTo>
                  <a:pt x="3216676" y="47348"/>
                  <a:pt x="3188903" y="17755"/>
                  <a:pt x="3204839" y="17755"/>
                </a:cubicBezTo>
                <a:cubicBezTo>
                  <a:pt x="3225764" y="17755"/>
                  <a:pt x="3236380" y="45627"/>
                  <a:pt x="3249227" y="62144"/>
                </a:cubicBezTo>
                <a:cubicBezTo>
                  <a:pt x="3257352" y="72591"/>
                  <a:pt x="3259291" y="86886"/>
                  <a:pt x="3266983" y="97655"/>
                </a:cubicBezTo>
                <a:cubicBezTo>
                  <a:pt x="3274280" y="107871"/>
                  <a:pt x="3286319" y="114072"/>
                  <a:pt x="3293616" y="124288"/>
                </a:cubicBezTo>
                <a:cubicBezTo>
                  <a:pt x="3340485" y="189905"/>
                  <a:pt x="3275630" y="132993"/>
                  <a:pt x="3346882" y="186431"/>
                </a:cubicBezTo>
                <a:cubicBezTo>
                  <a:pt x="3338004" y="192350"/>
                  <a:pt x="3330712" y="202094"/>
                  <a:pt x="3320249" y="204187"/>
                </a:cubicBezTo>
                <a:cubicBezTo>
                  <a:pt x="3285307" y="211175"/>
                  <a:pt x="3249038" y="208355"/>
                  <a:pt x="3213717" y="213064"/>
                </a:cubicBezTo>
                <a:cubicBezTo>
                  <a:pt x="3204441" y="214301"/>
                  <a:pt x="3177877" y="223616"/>
                  <a:pt x="3187084" y="221942"/>
                </a:cubicBezTo>
                <a:cubicBezTo>
                  <a:pt x="3228770" y="214363"/>
                  <a:pt x="3269942" y="204187"/>
                  <a:pt x="3311371" y="195309"/>
                </a:cubicBezTo>
                <a:cubicBezTo>
                  <a:pt x="3284804" y="151032"/>
                  <a:pt x="3288519" y="149089"/>
                  <a:pt x="3249227" y="115410"/>
                </a:cubicBezTo>
                <a:cubicBezTo>
                  <a:pt x="3241126" y="108466"/>
                  <a:pt x="3217300" y="88391"/>
                  <a:pt x="3222594" y="97655"/>
                </a:cubicBezTo>
                <a:cubicBezTo>
                  <a:pt x="3239334" y="126950"/>
                  <a:pt x="3269648" y="147376"/>
                  <a:pt x="3284738" y="177554"/>
                </a:cubicBezTo>
                <a:lnTo>
                  <a:pt x="3302494" y="213064"/>
                </a:lnTo>
                <a:cubicBezTo>
                  <a:pt x="3228040" y="231678"/>
                  <a:pt x="3285075" y="216821"/>
                  <a:pt x="3311371" y="213064"/>
                </a:cubicBezTo>
                <a:cubicBezTo>
                  <a:pt x="3317230" y="212227"/>
                  <a:pt x="3323208" y="213064"/>
                  <a:pt x="3329127" y="21306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B723B83-7F76-4E2B-950E-328B1CBAD72F}"/>
              </a:ext>
            </a:extLst>
          </p:cNvPr>
          <p:cNvSpPr/>
          <p:nvPr/>
        </p:nvSpPr>
        <p:spPr>
          <a:xfrm>
            <a:off x="10022377" y="1871360"/>
            <a:ext cx="1090474" cy="792050"/>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Freeform: Shape 39">
            <a:extLst>
              <a:ext uri="{FF2B5EF4-FFF2-40B4-BE49-F238E27FC236}">
                <a16:creationId xmlns:a16="http://schemas.microsoft.com/office/drawing/2014/main" id="{EB4ACD2B-73B0-41EC-B3E2-E424065D76FE}"/>
              </a:ext>
            </a:extLst>
          </p:cNvPr>
          <p:cNvSpPr/>
          <p:nvPr/>
        </p:nvSpPr>
        <p:spPr>
          <a:xfrm rot="20931148">
            <a:off x="10172191" y="1162808"/>
            <a:ext cx="718835" cy="645150"/>
          </a:xfrm>
          <a:custGeom>
            <a:avLst/>
            <a:gdLst>
              <a:gd name="connsiteX0" fmla="*/ 0 w 657016"/>
              <a:gd name="connsiteY0" fmla="*/ 426128 h 426128"/>
              <a:gd name="connsiteX1" fmla="*/ 88777 w 657016"/>
              <a:gd name="connsiteY1" fmla="*/ 417250 h 426128"/>
              <a:gd name="connsiteX2" fmla="*/ 159798 w 657016"/>
              <a:gd name="connsiteY2" fmla="*/ 390617 h 426128"/>
              <a:gd name="connsiteX3" fmla="*/ 195309 w 657016"/>
              <a:gd name="connsiteY3" fmla="*/ 363984 h 426128"/>
              <a:gd name="connsiteX4" fmla="*/ 230820 w 657016"/>
              <a:gd name="connsiteY4" fmla="*/ 346229 h 426128"/>
              <a:gd name="connsiteX5" fmla="*/ 266330 w 657016"/>
              <a:gd name="connsiteY5" fmla="*/ 319596 h 426128"/>
              <a:gd name="connsiteX6" fmla="*/ 310719 w 657016"/>
              <a:gd name="connsiteY6" fmla="*/ 292963 h 426128"/>
              <a:gd name="connsiteX7" fmla="*/ 346229 w 657016"/>
              <a:gd name="connsiteY7" fmla="*/ 275207 h 426128"/>
              <a:gd name="connsiteX8" fmla="*/ 417251 w 657016"/>
              <a:gd name="connsiteY8" fmla="*/ 204186 h 426128"/>
              <a:gd name="connsiteX9" fmla="*/ 470517 w 657016"/>
              <a:gd name="connsiteY9" fmla="*/ 159798 h 426128"/>
              <a:gd name="connsiteX10" fmla="*/ 532661 w 657016"/>
              <a:gd name="connsiteY10" fmla="*/ 106532 h 426128"/>
              <a:gd name="connsiteX11" fmla="*/ 550416 w 657016"/>
              <a:gd name="connsiteY11" fmla="*/ 71021 h 426128"/>
              <a:gd name="connsiteX12" fmla="*/ 568171 w 657016"/>
              <a:gd name="connsiteY12" fmla="*/ 44388 h 426128"/>
              <a:gd name="connsiteX13" fmla="*/ 532661 w 657016"/>
              <a:gd name="connsiteY13" fmla="*/ 35510 h 426128"/>
              <a:gd name="connsiteX14" fmla="*/ 443884 w 657016"/>
              <a:gd name="connsiteY14" fmla="*/ 44388 h 426128"/>
              <a:gd name="connsiteX15" fmla="*/ 479395 w 657016"/>
              <a:gd name="connsiteY15" fmla="*/ 53266 h 426128"/>
              <a:gd name="connsiteX16" fmla="*/ 594804 w 657016"/>
              <a:gd name="connsiteY16" fmla="*/ 71021 h 426128"/>
              <a:gd name="connsiteX17" fmla="*/ 621437 w 657016"/>
              <a:gd name="connsiteY17" fmla="*/ 150920 h 426128"/>
              <a:gd name="connsiteX18" fmla="*/ 639193 w 657016"/>
              <a:gd name="connsiteY18" fmla="*/ 177553 h 426128"/>
              <a:gd name="connsiteX19" fmla="*/ 577049 w 657016"/>
              <a:gd name="connsiteY19" fmla="*/ 97654 h 426128"/>
              <a:gd name="connsiteX20" fmla="*/ 568171 w 657016"/>
              <a:gd name="connsiteY20" fmla="*/ 71021 h 426128"/>
              <a:gd name="connsiteX21" fmla="*/ 559294 w 657016"/>
              <a:gd name="connsiteY21" fmla="*/ 35510 h 426128"/>
              <a:gd name="connsiteX22" fmla="*/ 532661 w 657016"/>
              <a:gd name="connsiteY22" fmla="*/ 26633 h 426128"/>
              <a:gd name="connsiteX23" fmla="*/ 470517 w 657016"/>
              <a:gd name="connsiteY23" fmla="*/ 53266 h 426128"/>
              <a:gd name="connsiteX24" fmla="*/ 452762 w 657016"/>
              <a:gd name="connsiteY24" fmla="*/ 79899 h 426128"/>
              <a:gd name="connsiteX25" fmla="*/ 435006 w 657016"/>
              <a:gd name="connsiteY25" fmla="*/ 97654 h 426128"/>
              <a:gd name="connsiteX26" fmla="*/ 514905 w 657016"/>
              <a:gd name="connsiteY26" fmla="*/ 44388 h 426128"/>
              <a:gd name="connsiteX27" fmla="*/ 585927 w 657016"/>
              <a:gd name="connsiteY27" fmla="*/ 53266 h 426128"/>
              <a:gd name="connsiteX28" fmla="*/ 612560 w 657016"/>
              <a:gd name="connsiteY28" fmla="*/ 62143 h 426128"/>
              <a:gd name="connsiteX29" fmla="*/ 630315 w 657016"/>
              <a:gd name="connsiteY29" fmla="*/ 88776 h 426128"/>
              <a:gd name="connsiteX30" fmla="*/ 621437 w 657016"/>
              <a:gd name="connsiteY30" fmla="*/ 124287 h 426128"/>
              <a:gd name="connsiteX31" fmla="*/ 612560 w 657016"/>
              <a:gd name="connsiteY31" fmla="*/ 177553 h 426128"/>
              <a:gd name="connsiteX32" fmla="*/ 603682 w 657016"/>
              <a:gd name="connsiteY32" fmla="*/ 115409 h 426128"/>
              <a:gd name="connsiteX33" fmla="*/ 594804 w 657016"/>
              <a:gd name="connsiteY33" fmla="*/ 35510 h 426128"/>
              <a:gd name="connsiteX34" fmla="*/ 514905 w 657016"/>
              <a:gd name="connsiteY34" fmla="*/ 44388 h 426128"/>
              <a:gd name="connsiteX35" fmla="*/ 488272 w 657016"/>
              <a:gd name="connsiteY35" fmla="*/ 53266 h 426128"/>
              <a:gd name="connsiteX36" fmla="*/ 568171 w 657016"/>
              <a:gd name="connsiteY36" fmla="*/ 44388 h 426128"/>
              <a:gd name="connsiteX37" fmla="*/ 585927 w 657016"/>
              <a:gd name="connsiteY37" fmla="*/ 17755 h 426128"/>
              <a:gd name="connsiteX38" fmla="*/ 621437 w 657016"/>
              <a:gd name="connsiteY38" fmla="*/ 0 h 426128"/>
              <a:gd name="connsiteX39" fmla="*/ 639193 w 657016"/>
              <a:gd name="connsiteY39" fmla="*/ 79899 h 426128"/>
              <a:gd name="connsiteX40" fmla="*/ 656948 w 657016"/>
              <a:gd name="connsiteY40" fmla="*/ 177553 h 42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57016" h="426128">
                <a:moveTo>
                  <a:pt x="0" y="426128"/>
                </a:moveTo>
                <a:cubicBezTo>
                  <a:pt x="29592" y="423169"/>
                  <a:pt x="59383" y="421772"/>
                  <a:pt x="88777" y="417250"/>
                </a:cubicBezTo>
                <a:cubicBezTo>
                  <a:pt x="99802" y="415554"/>
                  <a:pt x="159044" y="391036"/>
                  <a:pt x="159798" y="390617"/>
                </a:cubicBezTo>
                <a:cubicBezTo>
                  <a:pt x="172732" y="383431"/>
                  <a:pt x="182762" y="371826"/>
                  <a:pt x="195309" y="363984"/>
                </a:cubicBezTo>
                <a:cubicBezTo>
                  <a:pt x="206532" y="356970"/>
                  <a:pt x="219598" y="353243"/>
                  <a:pt x="230820" y="346229"/>
                </a:cubicBezTo>
                <a:cubicBezTo>
                  <a:pt x="243367" y="338387"/>
                  <a:pt x="254019" y="327803"/>
                  <a:pt x="266330" y="319596"/>
                </a:cubicBezTo>
                <a:cubicBezTo>
                  <a:pt x="280687" y="310024"/>
                  <a:pt x="295635" y="301343"/>
                  <a:pt x="310719" y="292963"/>
                </a:cubicBezTo>
                <a:cubicBezTo>
                  <a:pt x="322288" y="286536"/>
                  <a:pt x="336062" y="283679"/>
                  <a:pt x="346229" y="275207"/>
                </a:cubicBezTo>
                <a:cubicBezTo>
                  <a:pt x="371949" y="253774"/>
                  <a:pt x="391531" y="225619"/>
                  <a:pt x="417251" y="204186"/>
                </a:cubicBezTo>
                <a:cubicBezTo>
                  <a:pt x="435006" y="189390"/>
                  <a:pt x="453338" y="175259"/>
                  <a:pt x="470517" y="159798"/>
                </a:cubicBezTo>
                <a:cubicBezTo>
                  <a:pt x="532025" y="104441"/>
                  <a:pt x="480338" y="141413"/>
                  <a:pt x="532661" y="106532"/>
                </a:cubicBezTo>
                <a:cubicBezTo>
                  <a:pt x="538579" y="94695"/>
                  <a:pt x="543850" y="82511"/>
                  <a:pt x="550416" y="71021"/>
                </a:cubicBezTo>
                <a:cubicBezTo>
                  <a:pt x="555709" y="61757"/>
                  <a:pt x="572942" y="53931"/>
                  <a:pt x="568171" y="44388"/>
                </a:cubicBezTo>
                <a:cubicBezTo>
                  <a:pt x="562715" y="33475"/>
                  <a:pt x="544498" y="38469"/>
                  <a:pt x="532661" y="35510"/>
                </a:cubicBezTo>
                <a:cubicBezTo>
                  <a:pt x="503069" y="38469"/>
                  <a:pt x="472098" y="34983"/>
                  <a:pt x="443884" y="44388"/>
                </a:cubicBezTo>
                <a:cubicBezTo>
                  <a:pt x="432309" y="48247"/>
                  <a:pt x="467379" y="51146"/>
                  <a:pt x="479395" y="53266"/>
                </a:cubicBezTo>
                <a:cubicBezTo>
                  <a:pt x="517725" y="60030"/>
                  <a:pt x="556334" y="65103"/>
                  <a:pt x="594804" y="71021"/>
                </a:cubicBezTo>
                <a:cubicBezTo>
                  <a:pt x="604128" y="117638"/>
                  <a:pt x="598820" y="111340"/>
                  <a:pt x="621437" y="150920"/>
                </a:cubicBezTo>
                <a:cubicBezTo>
                  <a:pt x="626731" y="160184"/>
                  <a:pt x="648736" y="182325"/>
                  <a:pt x="639193" y="177553"/>
                </a:cubicBezTo>
                <a:cubicBezTo>
                  <a:pt x="614983" y="165447"/>
                  <a:pt x="588069" y="119695"/>
                  <a:pt x="577049" y="97654"/>
                </a:cubicBezTo>
                <a:cubicBezTo>
                  <a:pt x="572864" y="89284"/>
                  <a:pt x="570742" y="80019"/>
                  <a:pt x="568171" y="71021"/>
                </a:cubicBezTo>
                <a:cubicBezTo>
                  <a:pt x="564819" y="59289"/>
                  <a:pt x="566916" y="45038"/>
                  <a:pt x="559294" y="35510"/>
                </a:cubicBezTo>
                <a:cubicBezTo>
                  <a:pt x="553448" y="28203"/>
                  <a:pt x="541539" y="29592"/>
                  <a:pt x="532661" y="26633"/>
                </a:cubicBezTo>
                <a:cubicBezTo>
                  <a:pt x="505493" y="33424"/>
                  <a:pt x="490954" y="32828"/>
                  <a:pt x="470517" y="53266"/>
                </a:cubicBezTo>
                <a:cubicBezTo>
                  <a:pt x="462973" y="60811"/>
                  <a:pt x="459427" y="71568"/>
                  <a:pt x="452762" y="79899"/>
                </a:cubicBezTo>
                <a:cubicBezTo>
                  <a:pt x="447533" y="86435"/>
                  <a:pt x="427739" y="101807"/>
                  <a:pt x="435006" y="97654"/>
                </a:cubicBezTo>
                <a:cubicBezTo>
                  <a:pt x="462797" y="81773"/>
                  <a:pt x="514905" y="44388"/>
                  <a:pt x="514905" y="44388"/>
                </a:cubicBezTo>
                <a:cubicBezTo>
                  <a:pt x="538579" y="47347"/>
                  <a:pt x="562454" y="48998"/>
                  <a:pt x="585927" y="53266"/>
                </a:cubicBezTo>
                <a:cubicBezTo>
                  <a:pt x="595134" y="54940"/>
                  <a:pt x="605253" y="56297"/>
                  <a:pt x="612560" y="62143"/>
                </a:cubicBezTo>
                <a:cubicBezTo>
                  <a:pt x="620892" y="68808"/>
                  <a:pt x="624397" y="79898"/>
                  <a:pt x="630315" y="88776"/>
                </a:cubicBezTo>
                <a:cubicBezTo>
                  <a:pt x="627356" y="100613"/>
                  <a:pt x="621437" y="112086"/>
                  <a:pt x="621437" y="124287"/>
                </a:cubicBezTo>
                <a:cubicBezTo>
                  <a:pt x="621437" y="199706"/>
                  <a:pt x="649183" y="232489"/>
                  <a:pt x="612560" y="177553"/>
                </a:cubicBezTo>
                <a:cubicBezTo>
                  <a:pt x="609601" y="156838"/>
                  <a:pt x="606278" y="136172"/>
                  <a:pt x="603682" y="115409"/>
                </a:cubicBezTo>
                <a:cubicBezTo>
                  <a:pt x="600358" y="88819"/>
                  <a:pt x="615729" y="52250"/>
                  <a:pt x="594804" y="35510"/>
                </a:cubicBezTo>
                <a:cubicBezTo>
                  <a:pt x="573879" y="18770"/>
                  <a:pt x="541538" y="41429"/>
                  <a:pt x="514905" y="44388"/>
                </a:cubicBezTo>
                <a:cubicBezTo>
                  <a:pt x="506027" y="47347"/>
                  <a:pt x="478914" y="53266"/>
                  <a:pt x="488272" y="53266"/>
                </a:cubicBezTo>
                <a:cubicBezTo>
                  <a:pt x="515069" y="53266"/>
                  <a:pt x="542987" y="53546"/>
                  <a:pt x="568171" y="44388"/>
                </a:cubicBezTo>
                <a:cubicBezTo>
                  <a:pt x="578198" y="40742"/>
                  <a:pt x="577730" y="24586"/>
                  <a:pt x="585927" y="17755"/>
                </a:cubicBezTo>
                <a:cubicBezTo>
                  <a:pt x="596094" y="9283"/>
                  <a:pt x="609600" y="5918"/>
                  <a:pt x="621437" y="0"/>
                </a:cubicBezTo>
                <a:cubicBezTo>
                  <a:pt x="627356" y="26633"/>
                  <a:pt x="632944" y="53342"/>
                  <a:pt x="639193" y="79899"/>
                </a:cubicBezTo>
                <a:cubicBezTo>
                  <a:pt x="659101" y="164508"/>
                  <a:pt x="656948" y="124708"/>
                  <a:pt x="656948" y="17755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DC39ED0C-3078-4394-80FA-4B97A1A68963}"/>
              </a:ext>
            </a:extLst>
          </p:cNvPr>
          <p:cNvSpPr txBox="1"/>
          <p:nvPr/>
        </p:nvSpPr>
        <p:spPr>
          <a:xfrm>
            <a:off x="10087484" y="2628366"/>
            <a:ext cx="1053109" cy="338554"/>
          </a:xfrm>
          <a:prstGeom prst="rect">
            <a:avLst/>
          </a:prstGeom>
          <a:noFill/>
        </p:spPr>
        <p:txBody>
          <a:bodyPr wrap="none" rtlCol="0">
            <a:spAutoFit/>
          </a:bodyPr>
          <a:lstStyle/>
          <a:p>
            <a:r>
              <a:rPr lang="en-IN" sz="1600" dirty="0"/>
              <a:t>DAO Layer</a:t>
            </a:r>
            <a:endParaRPr lang="en-US" sz="1600" dirty="0"/>
          </a:p>
        </p:txBody>
      </p:sp>
      <p:sp>
        <p:nvSpPr>
          <p:cNvPr id="42" name="Freeform: Shape 41">
            <a:extLst>
              <a:ext uri="{FF2B5EF4-FFF2-40B4-BE49-F238E27FC236}">
                <a16:creationId xmlns:a16="http://schemas.microsoft.com/office/drawing/2014/main" id="{3EFC96DE-2335-43CC-91FC-E36FB0F31B0C}"/>
              </a:ext>
            </a:extLst>
          </p:cNvPr>
          <p:cNvSpPr/>
          <p:nvPr/>
        </p:nvSpPr>
        <p:spPr>
          <a:xfrm>
            <a:off x="9268287" y="1926454"/>
            <a:ext cx="727969" cy="337526"/>
          </a:xfrm>
          <a:custGeom>
            <a:avLst/>
            <a:gdLst>
              <a:gd name="connsiteX0" fmla="*/ 0 w 727969"/>
              <a:gd name="connsiteY0" fmla="*/ 0 h 337526"/>
              <a:gd name="connsiteX1" fmla="*/ 150921 w 727969"/>
              <a:gd name="connsiteY1" fmla="*/ 8878 h 337526"/>
              <a:gd name="connsiteX2" fmla="*/ 177554 w 727969"/>
              <a:gd name="connsiteY2" fmla="*/ 26633 h 337526"/>
              <a:gd name="connsiteX3" fmla="*/ 213064 w 727969"/>
              <a:gd name="connsiteY3" fmla="*/ 35511 h 337526"/>
              <a:gd name="connsiteX4" fmla="*/ 248575 w 727969"/>
              <a:gd name="connsiteY4" fmla="*/ 53266 h 337526"/>
              <a:gd name="connsiteX5" fmla="*/ 284086 w 727969"/>
              <a:gd name="connsiteY5" fmla="*/ 62144 h 337526"/>
              <a:gd name="connsiteX6" fmla="*/ 390618 w 727969"/>
              <a:gd name="connsiteY6" fmla="*/ 97655 h 337526"/>
              <a:gd name="connsiteX7" fmla="*/ 470517 w 727969"/>
              <a:gd name="connsiteY7" fmla="*/ 150921 h 337526"/>
              <a:gd name="connsiteX8" fmla="*/ 506028 w 727969"/>
              <a:gd name="connsiteY8" fmla="*/ 168676 h 337526"/>
              <a:gd name="connsiteX9" fmla="*/ 550416 w 727969"/>
              <a:gd name="connsiteY9" fmla="*/ 204187 h 337526"/>
              <a:gd name="connsiteX10" fmla="*/ 612560 w 727969"/>
              <a:gd name="connsiteY10" fmla="*/ 248575 h 337526"/>
              <a:gd name="connsiteX11" fmla="*/ 665826 w 727969"/>
              <a:gd name="connsiteY11" fmla="*/ 266330 h 337526"/>
              <a:gd name="connsiteX12" fmla="*/ 683581 w 727969"/>
              <a:gd name="connsiteY12" fmla="*/ 292963 h 337526"/>
              <a:gd name="connsiteX13" fmla="*/ 701336 w 727969"/>
              <a:gd name="connsiteY13" fmla="*/ 310719 h 337526"/>
              <a:gd name="connsiteX14" fmla="*/ 674703 w 727969"/>
              <a:gd name="connsiteY14" fmla="*/ 195309 h 337526"/>
              <a:gd name="connsiteX15" fmla="*/ 683581 w 727969"/>
              <a:gd name="connsiteY15" fmla="*/ 284086 h 337526"/>
              <a:gd name="connsiteX16" fmla="*/ 692459 w 727969"/>
              <a:gd name="connsiteY16" fmla="*/ 310719 h 337526"/>
              <a:gd name="connsiteX17" fmla="*/ 648070 w 727969"/>
              <a:gd name="connsiteY17" fmla="*/ 319596 h 337526"/>
              <a:gd name="connsiteX18" fmla="*/ 648070 w 727969"/>
              <a:gd name="connsiteY18" fmla="*/ 328474 h 337526"/>
              <a:gd name="connsiteX19" fmla="*/ 683581 w 727969"/>
              <a:gd name="connsiteY19" fmla="*/ 292963 h 337526"/>
              <a:gd name="connsiteX20" fmla="*/ 656948 w 727969"/>
              <a:gd name="connsiteY20" fmla="*/ 301841 h 337526"/>
              <a:gd name="connsiteX21" fmla="*/ 621437 w 727969"/>
              <a:gd name="connsiteY21" fmla="*/ 310719 h 337526"/>
              <a:gd name="connsiteX22" fmla="*/ 727969 w 727969"/>
              <a:gd name="connsiteY22" fmla="*/ 301841 h 337526"/>
              <a:gd name="connsiteX23" fmla="*/ 719092 w 727969"/>
              <a:gd name="connsiteY23" fmla="*/ 213064 h 337526"/>
              <a:gd name="connsiteX24" fmla="*/ 683581 w 727969"/>
              <a:gd name="connsiteY24" fmla="*/ 221942 h 337526"/>
              <a:gd name="connsiteX25" fmla="*/ 710214 w 727969"/>
              <a:gd name="connsiteY25" fmla="*/ 239697 h 337526"/>
              <a:gd name="connsiteX26" fmla="*/ 727969 w 727969"/>
              <a:gd name="connsiteY26" fmla="*/ 266330 h 33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7969" h="337526">
                <a:moveTo>
                  <a:pt x="0" y="0"/>
                </a:moveTo>
                <a:cubicBezTo>
                  <a:pt x="50307" y="2959"/>
                  <a:pt x="101085" y="1403"/>
                  <a:pt x="150921" y="8878"/>
                </a:cubicBezTo>
                <a:cubicBezTo>
                  <a:pt x="161473" y="10461"/>
                  <a:pt x="167747" y="22430"/>
                  <a:pt x="177554" y="26633"/>
                </a:cubicBezTo>
                <a:cubicBezTo>
                  <a:pt x="188768" y="31439"/>
                  <a:pt x="201640" y="31227"/>
                  <a:pt x="213064" y="35511"/>
                </a:cubicBezTo>
                <a:cubicBezTo>
                  <a:pt x="225455" y="40158"/>
                  <a:pt x="236184" y="48619"/>
                  <a:pt x="248575" y="53266"/>
                </a:cubicBezTo>
                <a:cubicBezTo>
                  <a:pt x="259999" y="57550"/>
                  <a:pt x="272662" y="57860"/>
                  <a:pt x="284086" y="62144"/>
                </a:cubicBezTo>
                <a:cubicBezTo>
                  <a:pt x="398760" y="105147"/>
                  <a:pt x="201028" y="50256"/>
                  <a:pt x="390618" y="97655"/>
                </a:cubicBezTo>
                <a:cubicBezTo>
                  <a:pt x="417251" y="115410"/>
                  <a:pt x="441887" y="136607"/>
                  <a:pt x="470517" y="150921"/>
                </a:cubicBezTo>
                <a:cubicBezTo>
                  <a:pt x="482354" y="156839"/>
                  <a:pt x="495017" y="161335"/>
                  <a:pt x="506028" y="168676"/>
                </a:cubicBezTo>
                <a:cubicBezTo>
                  <a:pt x="521794" y="179187"/>
                  <a:pt x="535257" y="192818"/>
                  <a:pt x="550416" y="204187"/>
                </a:cubicBezTo>
                <a:cubicBezTo>
                  <a:pt x="570781" y="219461"/>
                  <a:pt x="590146" y="236506"/>
                  <a:pt x="612560" y="248575"/>
                </a:cubicBezTo>
                <a:cubicBezTo>
                  <a:pt x="629039" y="257448"/>
                  <a:pt x="665826" y="266330"/>
                  <a:pt x="665826" y="266330"/>
                </a:cubicBezTo>
                <a:cubicBezTo>
                  <a:pt x="671744" y="275208"/>
                  <a:pt x="676916" y="284631"/>
                  <a:pt x="683581" y="292963"/>
                </a:cubicBezTo>
                <a:cubicBezTo>
                  <a:pt x="688810" y="299499"/>
                  <a:pt x="699694" y="318926"/>
                  <a:pt x="701336" y="310719"/>
                </a:cubicBezTo>
                <a:cubicBezTo>
                  <a:pt x="707099" y="281905"/>
                  <a:pt x="683615" y="222043"/>
                  <a:pt x="674703" y="195309"/>
                </a:cubicBezTo>
                <a:cubicBezTo>
                  <a:pt x="677662" y="224901"/>
                  <a:pt x="679059" y="254692"/>
                  <a:pt x="683581" y="284086"/>
                </a:cubicBezTo>
                <a:cubicBezTo>
                  <a:pt x="685004" y="293335"/>
                  <a:pt x="699076" y="304102"/>
                  <a:pt x="692459" y="310719"/>
                </a:cubicBezTo>
                <a:cubicBezTo>
                  <a:pt x="681789" y="321389"/>
                  <a:pt x="662628" y="315626"/>
                  <a:pt x="648070" y="319596"/>
                </a:cubicBezTo>
                <a:cubicBezTo>
                  <a:pt x="537519" y="349746"/>
                  <a:pt x="615014" y="333984"/>
                  <a:pt x="648070" y="328474"/>
                </a:cubicBezTo>
                <a:cubicBezTo>
                  <a:pt x="659907" y="316637"/>
                  <a:pt x="678287" y="308844"/>
                  <a:pt x="683581" y="292963"/>
                </a:cubicBezTo>
                <a:cubicBezTo>
                  <a:pt x="686540" y="284085"/>
                  <a:pt x="665946" y="299270"/>
                  <a:pt x="656948" y="301841"/>
                </a:cubicBezTo>
                <a:cubicBezTo>
                  <a:pt x="645216" y="305193"/>
                  <a:pt x="609236" y="310719"/>
                  <a:pt x="621437" y="310719"/>
                </a:cubicBezTo>
                <a:cubicBezTo>
                  <a:pt x="657071" y="310719"/>
                  <a:pt x="692458" y="304800"/>
                  <a:pt x="727969" y="301841"/>
                </a:cubicBezTo>
                <a:cubicBezTo>
                  <a:pt x="725010" y="272249"/>
                  <a:pt x="733535" y="239061"/>
                  <a:pt x="719092" y="213064"/>
                </a:cubicBezTo>
                <a:cubicBezTo>
                  <a:pt x="713167" y="202398"/>
                  <a:pt x="687440" y="210367"/>
                  <a:pt x="683581" y="221942"/>
                </a:cubicBezTo>
                <a:cubicBezTo>
                  <a:pt x="680207" y="232064"/>
                  <a:pt x="701336" y="233779"/>
                  <a:pt x="710214" y="239697"/>
                </a:cubicBezTo>
                <a:lnTo>
                  <a:pt x="727969" y="26633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2DBE83CC-5B11-4114-9AB6-25C283C22BB2}"/>
              </a:ext>
            </a:extLst>
          </p:cNvPr>
          <p:cNvSpPr/>
          <p:nvPr/>
        </p:nvSpPr>
        <p:spPr>
          <a:xfrm>
            <a:off x="5495278" y="2503503"/>
            <a:ext cx="2325949" cy="808806"/>
          </a:xfrm>
          <a:custGeom>
            <a:avLst/>
            <a:gdLst>
              <a:gd name="connsiteX0" fmla="*/ 0 w 2325949"/>
              <a:gd name="connsiteY0" fmla="*/ 0 h 808806"/>
              <a:gd name="connsiteX1" fmla="*/ 79899 w 2325949"/>
              <a:gd name="connsiteY1" fmla="*/ 8878 h 808806"/>
              <a:gd name="connsiteX2" fmla="*/ 186431 w 2325949"/>
              <a:gd name="connsiteY2" fmla="*/ 17755 h 808806"/>
              <a:gd name="connsiteX3" fmla="*/ 683580 w 2325949"/>
              <a:gd name="connsiteY3" fmla="*/ 53266 h 808806"/>
              <a:gd name="connsiteX4" fmla="*/ 852256 w 2325949"/>
              <a:gd name="connsiteY4" fmla="*/ 88777 h 808806"/>
              <a:gd name="connsiteX5" fmla="*/ 941033 w 2325949"/>
              <a:gd name="connsiteY5" fmla="*/ 115410 h 808806"/>
              <a:gd name="connsiteX6" fmla="*/ 976543 w 2325949"/>
              <a:gd name="connsiteY6" fmla="*/ 124287 h 808806"/>
              <a:gd name="connsiteX7" fmla="*/ 1198485 w 2325949"/>
              <a:gd name="connsiteY7" fmla="*/ 221942 h 808806"/>
              <a:gd name="connsiteX8" fmla="*/ 1287262 w 2325949"/>
              <a:gd name="connsiteY8" fmla="*/ 257452 h 808806"/>
              <a:gd name="connsiteX9" fmla="*/ 1349405 w 2325949"/>
              <a:gd name="connsiteY9" fmla="*/ 292963 h 808806"/>
              <a:gd name="connsiteX10" fmla="*/ 1589103 w 2325949"/>
              <a:gd name="connsiteY10" fmla="*/ 417250 h 808806"/>
              <a:gd name="connsiteX11" fmla="*/ 1784411 w 2325949"/>
              <a:gd name="connsiteY11" fmla="*/ 479394 h 808806"/>
              <a:gd name="connsiteX12" fmla="*/ 1855433 w 2325949"/>
              <a:gd name="connsiteY12" fmla="*/ 523782 h 808806"/>
              <a:gd name="connsiteX13" fmla="*/ 1979720 w 2325949"/>
              <a:gd name="connsiteY13" fmla="*/ 594804 h 808806"/>
              <a:gd name="connsiteX14" fmla="*/ 2050741 w 2325949"/>
              <a:gd name="connsiteY14" fmla="*/ 639192 h 808806"/>
              <a:gd name="connsiteX15" fmla="*/ 2112885 w 2325949"/>
              <a:gd name="connsiteY15" fmla="*/ 692458 h 808806"/>
              <a:gd name="connsiteX16" fmla="*/ 2299316 w 2325949"/>
              <a:gd name="connsiteY16" fmla="*/ 772357 h 808806"/>
              <a:gd name="connsiteX17" fmla="*/ 2290439 w 2325949"/>
              <a:gd name="connsiteY17" fmla="*/ 772357 h 808806"/>
              <a:gd name="connsiteX18" fmla="*/ 2237172 w 2325949"/>
              <a:gd name="connsiteY18" fmla="*/ 736847 h 808806"/>
              <a:gd name="connsiteX19" fmla="*/ 2175029 w 2325949"/>
              <a:gd name="connsiteY19" fmla="*/ 683580 h 808806"/>
              <a:gd name="connsiteX20" fmla="*/ 2210539 w 2325949"/>
              <a:gd name="connsiteY20" fmla="*/ 701336 h 808806"/>
              <a:gd name="connsiteX21" fmla="*/ 2317072 w 2325949"/>
              <a:gd name="connsiteY21" fmla="*/ 772357 h 808806"/>
              <a:gd name="connsiteX22" fmla="*/ 2210539 w 2325949"/>
              <a:gd name="connsiteY22" fmla="*/ 798990 h 808806"/>
              <a:gd name="connsiteX23" fmla="*/ 2148396 w 2325949"/>
              <a:gd name="connsiteY23" fmla="*/ 807868 h 808806"/>
              <a:gd name="connsiteX24" fmla="*/ 2254928 w 2325949"/>
              <a:gd name="connsiteY24" fmla="*/ 790113 h 808806"/>
              <a:gd name="connsiteX25" fmla="*/ 2325949 w 2325949"/>
              <a:gd name="connsiteY25" fmla="*/ 772357 h 808806"/>
              <a:gd name="connsiteX26" fmla="*/ 2299316 w 2325949"/>
              <a:gd name="connsiteY26" fmla="*/ 719091 h 808806"/>
              <a:gd name="connsiteX27" fmla="*/ 2263805 w 2325949"/>
              <a:gd name="connsiteY27" fmla="*/ 648070 h 808806"/>
              <a:gd name="connsiteX28" fmla="*/ 2228295 w 2325949"/>
              <a:gd name="connsiteY28" fmla="*/ 665825 h 808806"/>
              <a:gd name="connsiteX29" fmla="*/ 2254928 w 2325949"/>
              <a:gd name="connsiteY29" fmla="*/ 692458 h 808806"/>
              <a:gd name="connsiteX30" fmla="*/ 2290439 w 2325949"/>
              <a:gd name="connsiteY30" fmla="*/ 736847 h 808806"/>
              <a:gd name="connsiteX31" fmla="*/ 2201662 w 2325949"/>
              <a:gd name="connsiteY31" fmla="*/ 772357 h 808806"/>
              <a:gd name="connsiteX32" fmla="*/ 2139518 w 2325949"/>
              <a:gd name="connsiteY32" fmla="*/ 781235 h 80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325949" h="808806">
                <a:moveTo>
                  <a:pt x="0" y="0"/>
                </a:moveTo>
                <a:lnTo>
                  <a:pt x="79899" y="8878"/>
                </a:lnTo>
                <a:cubicBezTo>
                  <a:pt x="115372" y="12256"/>
                  <a:pt x="150893" y="15142"/>
                  <a:pt x="186431" y="17755"/>
                </a:cubicBezTo>
                <a:lnTo>
                  <a:pt x="683580" y="53266"/>
                </a:lnTo>
                <a:cubicBezTo>
                  <a:pt x="739805" y="65103"/>
                  <a:pt x="796402" y="75295"/>
                  <a:pt x="852256" y="88777"/>
                </a:cubicBezTo>
                <a:cubicBezTo>
                  <a:pt x="882289" y="96026"/>
                  <a:pt x="911326" y="106923"/>
                  <a:pt x="941033" y="115410"/>
                </a:cubicBezTo>
                <a:cubicBezTo>
                  <a:pt x="952764" y="118762"/>
                  <a:pt x="964706" y="121328"/>
                  <a:pt x="976543" y="124287"/>
                </a:cubicBezTo>
                <a:cubicBezTo>
                  <a:pt x="1092206" y="182119"/>
                  <a:pt x="1031353" y="153851"/>
                  <a:pt x="1198485" y="221942"/>
                </a:cubicBezTo>
                <a:cubicBezTo>
                  <a:pt x="1228001" y="233967"/>
                  <a:pt x="1260743" y="239772"/>
                  <a:pt x="1287262" y="257452"/>
                </a:cubicBezTo>
                <a:cubicBezTo>
                  <a:pt x="1338524" y="291628"/>
                  <a:pt x="1287461" y="259175"/>
                  <a:pt x="1349405" y="292963"/>
                </a:cubicBezTo>
                <a:cubicBezTo>
                  <a:pt x="1436661" y="340557"/>
                  <a:pt x="1500404" y="383460"/>
                  <a:pt x="1589103" y="417250"/>
                </a:cubicBezTo>
                <a:cubicBezTo>
                  <a:pt x="1815658" y="503556"/>
                  <a:pt x="1584910" y="408144"/>
                  <a:pt x="1784411" y="479394"/>
                </a:cubicBezTo>
                <a:cubicBezTo>
                  <a:pt x="1828286" y="495064"/>
                  <a:pt x="1814780" y="498938"/>
                  <a:pt x="1855433" y="523782"/>
                </a:cubicBezTo>
                <a:cubicBezTo>
                  <a:pt x="1896148" y="548664"/>
                  <a:pt x="1942460" y="564996"/>
                  <a:pt x="1979720" y="594804"/>
                </a:cubicBezTo>
                <a:cubicBezTo>
                  <a:pt x="2031415" y="636160"/>
                  <a:pt x="2006132" y="624322"/>
                  <a:pt x="2050741" y="639192"/>
                </a:cubicBezTo>
                <a:cubicBezTo>
                  <a:pt x="2071456" y="656947"/>
                  <a:pt x="2088836" y="679575"/>
                  <a:pt x="2112885" y="692458"/>
                </a:cubicBezTo>
                <a:cubicBezTo>
                  <a:pt x="2172482" y="724385"/>
                  <a:pt x="2299316" y="772357"/>
                  <a:pt x="2299316" y="772357"/>
                </a:cubicBezTo>
                <a:cubicBezTo>
                  <a:pt x="2332975" y="822843"/>
                  <a:pt x="2314099" y="790759"/>
                  <a:pt x="2290439" y="772357"/>
                </a:cubicBezTo>
                <a:cubicBezTo>
                  <a:pt x="2273595" y="759256"/>
                  <a:pt x="2254928" y="748684"/>
                  <a:pt x="2237172" y="736847"/>
                </a:cubicBezTo>
                <a:cubicBezTo>
                  <a:pt x="2224053" y="728101"/>
                  <a:pt x="2175029" y="697931"/>
                  <a:pt x="2175029" y="683580"/>
                </a:cubicBezTo>
                <a:cubicBezTo>
                  <a:pt x="2175029" y="670346"/>
                  <a:pt x="2199528" y="693995"/>
                  <a:pt x="2210539" y="701336"/>
                </a:cubicBezTo>
                <a:cubicBezTo>
                  <a:pt x="2332941" y="782938"/>
                  <a:pt x="2236849" y="732247"/>
                  <a:pt x="2317072" y="772357"/>
                </a:cubicBezTo>
                <a:cubicBezTo>
                  <a:pt x="2277740" y="811689"/>
                  <a:pt x="2309587" y="787337"/>
                  <a:pt x="2210539" y="798990"/>
                </a:cubicBezTo>
                <a:cubicBezTo>
                  <a:pt x="2189758" y="801435"/>
                  <a:pt x="2127878" y="811971"/>
                  <a:pt x="2148396" y="807868"/>
                </a:cubicBezTo>
                <a:cubicBezTo>
                  <a:pt x="2183697" y="800808"/>
                  <a:pt x="2219627" y="797173"/>
                  <a:pt x="2254928" y="790113"/>
                </a:cubicBezTo>
                <a:cubicBezTo>
                  <a:pt x="2278856" y="785327"/>
                  <a:pt x="2325949" y="772357"/>
                  <a:pt x="2325949" y="772357"/>
                </a:cubicBezTo>
                <a:cubicBezTo>
                  <a:pt x="2317071" y="754602"/>
                  <a:pt x="2306951" y="737415"/>
                  <a:pt x="2299316" y="719091"/>
                </a:cubicBezTo>
                <a:cubicBezTo>
                  <a:pt x="2270170" y="649141"/>
                  <a:pt x="2298706" y="682969"/>
                  <a:pt x="2263805" y="648070"/>
                </a:cubicBezTo>
                <a:cubicBezTo>
                  <a:pt x="2251968" y="653988"/>
                  <a:pt x="2230890" y="652848"/>
                  <a:pt x="2228295" y="665825"/>
                </a:cubicBezTo>
                <a:cubicBezTo>
                  <a:pt x="2225833" y="678136"/>
                  <a:pt x="2246661" y="683009"/>
                  <a:pt x="2254928" y="692458"/>
                </a:cubicBezTo>
                <a:cubicBezTo>
                  <a:pt x="2267406" y="706718"/>
                  <a:pt x="2278602" y="722051"/>
                  <a:pt x="2290439" y="736847"/>
                </a:cubicBezTo>
                <a:cubicBezTo>
                  <a:pt x="2309985" y="795491"/>
                  <a:pt x="2307468" y="759131"/>
                  <a:pt x="2201662" y="772357"/>
                </a:cubicBezTo>
                <a:cubicBezTo>
                  <a:pt x="2121351" y="782396"/>
                  <a:pt x="2184176" y="781235"/>
                  <a:pt x="2139518" y="78123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51817569-816D-4DE7-836C-BD95A18BB8BA}"/>
              </a:ext>
            </a:extLst>
          </p:cNvPr>
          <p:cNvCxnSpPr>
            <a:cxnSpLocks/>
          </p:cNvCxnSpPr>
          <p:nvPr/>
        </p:nvCxnSpPr>
        <p:spPr>
          <a:xfrm flipH="1">
            <a:off x="7217398" y="3587995"/>
            <a:ext cx="1828948" cy="1374622"/>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F8BAB4B-D0E5-461B-8D72-315EE9D21B49}"/>
              </a:ext>
            </a:extLst>
          </p:cNvPr>
          <p:cNvCxnSpPr/>
          <p:nvPr/>
        </p:nvCxnSpPr>
        <p:spPr>
          <a:xfrm flipH="1">
            <a:off x="6782540" y="1795634"/>
            <a:ext cx="1429303" cy="2250169"/>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1D71D48B-B367-4437-A663-52C039B70344}"/>
              </a:ext>
            </a:extLst>
          </p:cNvPr>
          <p:cNvCxnSpPr/>
          <p:nvPr/>
        </p:nvCxnSpPr>
        <p:spPr>
          <a:xfrm>
            <a:off x="9374820" y="2192784"/>
            <a:ext cx="647557" cy="310719"/>
          </a:xfrm>
          <a:prstGeom prst="curvedConnector3">
            <a:avLst/>
          </a:prstGeom>
          <a:ln>
            <a:solidFill>
              <a:schemeClr val="tx1"/>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A440BA3-D29C-484A-AB6D-F0697C6C7214}"/>
              </a:ext>
            </a:extLst>
          </p:cNvPr>
          <p:cNvCxnSpPr/>
          <p:nvPr/>
        </p:nvCxnSpPr>
        <p:spPr>
          <a:xfrm>
            <a:off x="10946611" y="3195961"/>
            <a:ext cx="166240" cy="849842"/>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6AA63C17-0E31-409C-98D4-6064ECD09BF7}"/>
              </a:ext>
            </a:extLst>
          </p:cNvPr>
          <p:cNvSpPr txBox="1"/>
          <p:nvPr/>
        </p:nvSpPr>
        <p:spPr>
          <a:xfrm>
            <a:off x="10116606" y="3982036"/>
            <a:ext cx="2046971" cy="738664"/>
          </a:xfrm>
          <a:prstGeom prst="rect">
            <a:avLst/>
          </a:prstGeom>
          <a:noFill/>
        </p:spPr>
        <p:txBody>
          <a:bodyPr wrap="none" rtlCol="0">
            <a:spAutoFit/>
          </a:bodyPr>
          <a:lstStyle/>
          <a:p>
            <a:r>
              <a:rPr lang="en-IN" sz="1400" dirty="0"/>
              <a:t>Service, DAO &amp; Database </a:t>
            </a:r>
          </a:p>
          <a:p>
            <a:r>
              <a:rPr lang="en-IN" sz="1400" dirty="0"/>
              <a:t>Is outside the main MVC</a:t>
            </a:r>
          </a:p>
          <a:p>
            <a:r>
              <a:rPr lang="en-IN" sz="1400" dirty="0"/>
              <a:t>framework</a:t>
            </a:r>
            <a:endParaRPr lang="en-US" sz="1400" dirty="0"/>
          </a:p>
        </p:txBody>
      </p:sp>
    </p:spTree>
    <p:extLst>
      <p:ext uri="{BB962C8B-B14F-4D97-AF65-F5344CB8AC3E}">
        <p14:creationId xmlns:p14="http://schemas.microsoft.com/office/powerpoint/2010/main" val="2732185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22E4-6B7C-4669-8B79-F468AD7A30DA}"/>
              </a:ext>
            </a:extLst>
          </p:cNvPr>
          <p:cNvSpPr>
            <a:spLocks noGrp="1"/>
          </p:cNvSpPr>
          <p:nvPr>
            <p:ph type="ctrTitle"/>
          </p:nvPr>
        </p:nvSpPr>
        <p:spPr>
          <a:xfrm>
            <a:off x="2038905" y="186431"/>
            <a:ext cx="6741110" cy="301841"/>
          </a:xfrm>
        </p:spPr>
        <p:txBody>
          <a:bodyPr>
            <a:normAutofit fontScale="90000"/>
          </a:bodyPr>
          <a:lstStyle/>
          <a:p>
            <a:r>
              <a:rPr lang="en-US" sz="1800" dirty="0">
                <a:latin typeface="Consolas" panose="020B0609020204030204" pitchFamily="49" charset="0"/>
              </a:rPr>
              <a:t>JSTL – Java Standard Tag Library</a:t>
            </a:r>
            <a:endParaRPr lang="en-US" sz="1800" b="1" dirty="0"/>
          </a:p>
        </p:txBody>
      </p:sp>
      <p:sp>
        <p:nvSpPr>
          <p:cNvPr id="9" name="TextBox 8">
            <a:extLst>
              <a:ext uri="{FF2B5EF4-FFF2-40B4-BE49-F238E27FC236}">
                <a16:creationId xmlns:a16="http://schemas.microsoft.com/office/drawing/2014/main" id="{E09D55AC-0E58-4A72-BADE-BEFB012211F3}"/>
              </a:ext>
            </a:extLst>
          </p:cNvPr>
          <p:cNvSpPr txBox="1"/>
          <p:nvPr/>
        </p:nvSpPr>
        <p:spPr>
          <a:xfrm>
            <a:off x="0" y="718187"/>
            <a:ext cx="12085468" cy="5047536"/>
          </a:xfrm>
          <a:prstGeom prst="rect">
            <a:avLst/>
          </a:prstGeom>
          <a:noFill/>
        </p:spPr>
        <p:txBody>
          <a:bodyPr wrap="square" rtlCol="0" anchor="ctr" anchorCtr="0">
            <a:spAutoFit/>
          </a:bodyPr>
          <a:lstStyle/>
          <a:p>
            <a:r>
              <a:rPr lang="en-US" sz="2000" b="1" dirty="0">
                <a:sym typeface="Wingdings" panose="05000000000000000000" pitchFamily="2" charset="2"/>
              </a:rPr>
              <a:t>Usage:</a:t>
            </a:r>
            <a:endParaRPr lang="en-US" sz="2000" dirty="0">
              <a:sym typeface="Wingdings" panose="05000000000000000000" pitchFamily="2" charset="2"/>
            </a:endParaRPr>
          </a:p>
          <a:p>
            <a:pPr marL="742950" lvl="1" indent="-285750">
              <a:buFont typeface="Arial" panose="020B0604020202020204" pitchFamily="34" charset="0"/>
              <a:buChar char="•"/>
            </a:pPr>
            <a:r>
              <a:rPr lang="en-US" sz="1600" dirty="0">
                <a:solidFill>
                  <a:srgbClr val="000000"/>
                </a:solidFill>
                <a:latin typeface="Consolas" panose="020B0609020204030204" pitchFamily="49" charset="0"/>
                <a:sym typeface="Wingdings" panose="05000000000000000000" pitchFamily="2" charset="2"/>
              </a:rPr>
              <a:t>Designers are not comfortable with Java code, so it is always much easier to write something like HTML within a Java code</a:t>
            </a:r>
          </a:p>
          <a:p>
            <a:pPr marL="742950" lvl="1" indent="-285750">
              <a:buFont typeface="Arial" panose="020B0604020202020204" pitchFamily="34" charset="0"/>
              <a:buChar char="•"/>
            </a:pPr>
            <a:endParaRPr lang="en-US" sz="1600" dirty="0">
              <a:solidFill>
                <a:srgbClr val="000000"/>
              </a:solidFill>
              <a:latin typeface="Consolas" panose="020B0609020204030204" pitchFamily="49" charset="0"/>
              <a:sym typeface="Wingdings" panose="05000000000000000000" pitchFamily="2" charset="2"/>
            </a:endParaRPr>
          </a:p>
          <a:p>
            <a:pPr marL="742950" lvl="1" indent="-285750">
              <a:buFont typeface="Arial" panose="020B0604020202020204" pitchFamily="34" charset="0"/>
              <a:buChar char="•"/>
            </a:pPr>
            <a:r>
              <a:rPr lang="en-US" sz="1600" dirty="0">
                <a:solidFill>
                  <a:srgbClr val="000000"/>
                </a:solidFill>
                <a:latin typeface="Consolas" panose="020B0609020204030204" pitchFamily="49" charset="0"/>
                <a:sym typeface="Wingdings" panose="05000000000000000000" pitchFamily="2" charset="2"/>
              </a:rPr>
              <a:t>It is easier to maintain, upscale, update the code</a:t>
            </a:r>
          </a:p>
          <a:p>
            <a:pPr marL="742950" lvl="1" indent="-285750">
              <a:buFont typeface="Arial" panose="020B0604020202020204" pitchFamily="34" charset="0"/>
              <a:buChar char="•"/>
            </a:pPr>
            <a:endParaRPr lang="en-US" sz="1600" dirty="0">
              <a:solidFill>
                <a:srgbClr val="000000"/>
              </a:solidFill>
              <a:latin typeface="Consolas" panose="020B0609020204030204" pitchFamily="49" charset="0"/>
              <a:sym typeface="Wingdings" panose="05000000000000000000" pitchFamily="2" charset="2"/>
            </a:endParaRPr>
          </a:p>
          <a:p>
            <a:pPr marL="742950" lvl="1" indent="-285750">
              <a:buFont typeface="Arial" panose="020B0604020202020204" pitchFamily="34" charset="0"/>
              <a:buChar char="•"/>
            </a:pPr>
            <a:r>
              <a:rPr lang="en-US" sz="1600" dirty="0">
                <a:solidFill>
                  <a:srgbClr val="000000"/>
                </a:solidFill>
                <a:latin typeface="Consolas" panose="020B0609020204030204" pitchFamily="49" charset="0"/>
                <a:sym typeface="Wingdings" panose="05000000000000000000" pitchFamily="2" charset="2"/>
              </a:rPr>
              <a:t>We can pass a variable from a Servlet to JSP in </a:t>
            </a:r>
            <a:r>
              <a:rPr lang="en-US" sz="1600" dirty="0" err="1">
                <a:solidFill>
                  <a:srgbClr val="000000"/>
                </a:solidFill>
                <a:latin typeface="Consolas" panose="020B0609020204030204" pitchFamily="49" charset="0"/>
                <a:sym typeface="Wingdings" panose="05000000000000000000" pitchFamily="2" charset="2"/>
              </a:rPr>
              <a:t>RequestDispatcher</a:t>
            </a:r>
            <a:r>
              <a:rPr lang="en-US" sz="1600" dirty="0">
                <a:solidFill>
                  <a:srgbClr val="000000"/>
                </a:solidFill>
                <a:latin typeface="Consolas" panose="020B0609020204030204" pitchFamily="49" charset="0"/>
                <a:sym typeface="Wingdings" panose="05000000000000000000" pitchFamily="2" charset="2"/>
              </a:rPr>
              <a:t> as request object, in Session as session object, in Cookie as cookie object, and as page object </a:t>
            </a:r>
          </a:p>
          <a:p>
            <a:pPr marL="742950" lvl="1" indent="-285750">
              <a:buFont typeface="Arial" panose="020B0604020202020204" pitchFamily="34" charset="0"/>
              <a:buChar char="•"/>
            </a:pPr>
            <a:endParaRPr lang="en-US" sz="1600" dirty="0">
              <a:solidFill>
                <a:srgbClr val="000000"/>
              </a:solidFill>
              <a:latin typeface="Consolas" panose="020B0609020204030204" pitchFamily="49" charset="0"/>
              <a:sym typeface="Wingdings" panose="05000000000000000000" pitchFamily="2" charset="2"/>
            </a:endParaRPr>
          </a:p>
          <a:p>
            <a:pPr marL="742950" lvl="1" indent="-285750">
              <a:buFont typeface="Arial" panose="020B0604020202020204" pitchFamily="34" charset="0"/>
              <a:buChar char="•"/>
            </a:pPr>
            <a:r>
              <a:rPr lang="en-US" sz="1600" dirty="0">
                <a:solidFill>
                  <a:srgbClr val="000000"/>
                </a:solidFill>
                <a:latin typeface="Consolas" panose="020B0609020204030204" pitchFamily="49" charset="0"/>
                <a:sym typeface="Wingdings" panose="05000000000000000000" pitchFamily="2" charset="2"/>
              </a:rPr>
              <a:t>Whenever you want to use a custom tag to use expression language we need a custom library – that library is called JSTL</a:t>
            </a:r>
          </a:p>
          <a:p>
            <a:pPr marL="742950" lvl="1" indent="-285750">
              <a:buFont typeface="Arial" panose="020B0604020202020204" pitchFamily="34" charset="0"/>
              <a:buChar char="•"/>
            </a:pPr>
            <a:endParaRPr lang="en-US" sz="1600" dirty="0">
              <a:solidFill>
                <a:srgbClr val="000000"/>
              </a:solidFill>
              <a:latin typeface="Consolas" panose="020B0609020204030204" pitchFamily="49" charset="0"/>
              <a:sym typeface="Wingdings" panose="05000000000000000000" pitchFamily="2" charset="2"/>
            </a:endParaRPr>
          </a:p>
          <a:p>
            <a:pPr marL="742950" lvl="1" indent="-285750">
              <a:buFont typeface="Arial" panose="020B0604020202020204" pitchFamily="34" charset="0"/>
              <a:buChar char="•"/>
            </a:pPr>
            <a:r>
              <a:rPr lang="en-US" sz="1600" dirty="0">
                <a:solidFill>
                  <a:srgbClr val="000000"/>
                </a:solidFill>
                <a:latin typeface="Consolas" panose="020B0609020204030204" pitchFamily="49" charset="0"/>
                <a:sym typeface="Wingdings" panose="05000000000000000000" pitchFamily="2" charset="2"/>
              </a:rPr>
              <a:t>Download the JSTL library from google and put it in Web App Libraries, WEB-INF/lib folders</a:t>
            </a:r>
          </a:p>
          <a:p>
            <a:pPr marL="742950" lvl="1" indent="-285750">
              <a:buFont typeface="Arial" panose="020B0604020202020204" pitchFamily="34" charset="0"/>
              <a:buChar char="•"/>
            </a:pPr>
            <a:endParaRPr lang="en-US" sz="1600" dirty="0">
              <a:solidFill>
                <a:srgbClr val="000000"/>
              </a:solidFill>
              <a:latin typeface="Consolas" panose="020B0609020204030204" pitchFamily="49" charset="0"/>
              <a:sym typeface="Wingdings" panose="05000000000000000000" pitchFamily="2" charset="2"/>
            </a:endParaRPr>
          </a:p>
          <a:p>
            <a:pPr marL="742950" lvl="1" indent="-285750">
              <a:buFont typeface="Arial" panose="020B0604020202020204" pitchFamily="34" charset="0"/>
              <a:buChar char="•"/>
            </a:pPr>
            <a:r>
              <a:rPr lang="en-US" sz="1600" dirty="0">
                <a:solidFill>
                  <a:srgbClr val="000000"/>
                </a:solidFill>
                <a:latin typeface="Consolas" panose="020B0609020204030204" pitchFamily="49" charset="0"/>
                <a:sym typeface="Wingdings" panose="05000000000000000000" pitchFamily="2" charset="2"/>
                <a:hlinkClick r:id="rId3"/>
              </a:rPr>
              <a:t>https://jar-download.com/?search_box=jstl-1.2</a:t>
            </a:r>
            <a:r>
              <a:rPr lang="en-US" sz="1600" dirty="0">
                <a:solidFill>
                  <a:srgbClr val="000000"/>
                </a:solidFill>
                <a:latin typeface="Consolas" panose="020B0609020204030204" pitchFamily="49" charset="0"/>
                <a:sym typeface="Wingdings" panose="05000000000000000000" pitchFamily="2" charset="2"/>
              </a:rPr>
              <a:t> -&gt; JSTL core </a:t>
            </a:r>
            <a:r>
              <a:rPr lang="en-US" sz="1600">
                <a:solidFill>
                  <a:srgbClr val="000000"/>
                </a:solidFill>
                <a:latin typeface="Consolas" panose="020B0609020204030204" pitchFamily="49" charset="0"/>
                <a:sym typeface="Wingdings" panose="05000000000000000000" pitchFamily="2" charset="2"/>
              </a:rPr>
              <a:t>library download</a:t>
            </a:r>
          </a:p>
          <a:p>
            <a:pPr marL="742950" lvl="1" indent="-285750">
              <a:buFont typeface="Arial" panose="020B0604020202020204" pitchFamily="34" charset="0"/>
              <a:buChar char="•"/>
            </a:pPr>
            <a:endParaRPr lang="en-US" sz="1600" dirty="0">
              <a:solidFill>
                <a:srgbClr val="000000"/>
              </a:solidFill>
              <a:latin typeface="Consolas" panose="020B0609020204030204" pitchFamily="49" charset="0"/>
              <a:sym typeface="Wingdings" panose="05000000000000000000" pitchFamily="2" charset="2"/>
            </a:endParaRPr>
          </a:p>
          <a:p>
            <a:pPr marL="742950" lvl="1" indent="-285750">
              <a:buFont typeface="Arial" panose="020B0604020202020204" pitchFamily="34" charset="0"/>
              <a:buChar char="•"/>
            </a:pPr>
            <a:r>
              <a:rPr lang="en-US" sz="1600" dirty="0">
                <a:solidFill>
                  <a:srgbClr val="000000"/>
                </a:solidFill>
                <a:latin typeface="Consolas" panose="020B0609020204030204" pitchFamily="49" charset="0"/>
                <a:sym typeface="Wingdings" panose="05000000000000000000" pitchFamily="2" charset="2"/>
              </a:rPr>
              <a:t>mysql-connector-java-8.0.25.jar -&gt; JSTL </a:t>
            </a:r>
            <a:r>
              <a:rPr lang="en-US" sz="1600" dirty="0" err="1">
                <a:solidFill>
                  <a:srgbClr val="000000"/>
                </a:solidFill>
                <a:latin typeface="Consolas" panose="020B0609020204030204" pitchFamily="49" charset="0"/>
                <a:sym typeface="Wingdings" panose="05000000000000000000" pitchFamily="2" charset="2"/>
              </a:rPr>
              <a:t>mySQL</a:t>
            </a:r>
            <a:r>
              <a:rPr lang="en-US" sz="1600" dirty="0">
                <a:solidFill>
                  <a:srgbClr val="000000"/>
                </a:solidFill>
                <a:latin typeface="Consolas" panose="020B0609020204030204" pitchFamily="49" charset="0"/>
                <a:sym typeface="Wingdings" panose="05000000000000000000" pitchFamily="2" charset="2"/>
              </a:rPr>
              <a:t> </a:t>
            </a:r>
            <a:r>
              <a:rPr lang="en-US" sz="1600" dirty="0">
                <a:solidFill>
                  <a:srgbClr val="000000"/>
                </a:solidFill>
                <a:latin typeface="Consolas" panose="020B0609020204030204" pitchFamily="49" charset="0"/>
              </a:rPr>
              <a:t>connector/J driver library to be copied under WEB-INF/lib folder</a:t>
            </a:r>
            <a:endParaRPr lang="en-US" sz="1600" dirty="0">
              <a:solidFill>
                <a:srgbClr val="000000"/>
              </a:solidFill>
              <a:latin typeface="Consolas" panose="020B0609020204030204" pitchFamily="49" charset="0"/>
              <a:sym typeface="Wingdings" panose="05000000000000000000" pitchFamily="2" charset="2"/>
            </a:endParaRPr>
          </a:p>
          <a:p>
            <a:pPr marL="742950" lvl="1" indent="-285750">
              <a:buFont typeface="Arial" panose="020B0604020202020204" pitchFamily="34" charset="0"/>
              <a:buChar char="•"/>
            </a:pPr>
            <a:endParaRPr lang="en-US" sz="1600" dirty="0">
              <a:solidFill>
                <a:srgbClr val="000000"/>
              </a:solidFill>
              <a:latin typeface="Consolas" panose="020B0609020204030204" pitchFamily="49" charset="0"/>
              <a:sym typeface="Wingdings" panose="05000000000000000000" pitchFamily="2" charset="2"/>
            </a:endParaRPr>
          </a:p>
          <a:p>
            <a:pPr marL="742950" lvl="1" indent="-285750">
              <a:buFont typeface="Arial" panose="020B0604020202020204" pitchFamily="34" charset="0"/>
              <a:buChar char="•"/>
            </a:pPr>
            <a:endParaRPr lang="en-US" sz="1400" dirty="0">
              <a:solidFill>
                <a:srgbClr val="000000"/>
              </a:solidFill>
              <a:latin typeface="Consolas" panose="020B0609020204030204" pitchFamily="49" charset="0"/>
              <a:sym typeface="Wingdings" panose="05000000000000000000" pitchFamily="2" charset="2"/>
            </a:endParaRPr>
          </a:p>
        </p:txBody>
      </p:sp>
    </p:spTree>
    <p:extLst>
      <p:ext uri="{BB962C8B-B14F-4D97-AF65-F5344CB8AC3E}">
        <p14:creationId xmlns:p14="http://schemas.microsoft.com/office/powerpoint/2010/main" val="3219541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22E4-6B7C-4669-8B79-F468AD7A30DA}"/>
              </a:ext>
            </a:extLst>
          </p:cNvPr>
          <p:cNvSpPr>
            <a:spLocks noGrp="1"/>
          </p:cNvSpPr>
          <p:nvPr>
            <p:ph type="ctrTitle"/>
          </p:nvPr>
        </p:nvSpPr>
        <p:spPr>
          <a:xfrm>
            <a:off x="2038905" y="186431"/>
            <a:ext cx="6741110" cy="301841"/>
          </a:xfrm>
        </p:spPr>
        <p:txBody>
          <a:bodyPr>
            <a:normAutofit fontScale="90000"/>
          </a:bodyPr>
          <a:lstStyle/>
          <a:p>
            <a:r>
              <a:rPr lang="en-US" sz="1800" dirty="0">
                <a:latin typeface="Consolas" panose="020B0609020204030204" pitchFamily="49" charset="0"/>
              </a:rPr>
              <a:t>Eclipse setup &amp; tour</a:t>
            </a:r>
            <a:endParaRPr lang="en-US" sz="1800" b="1" dirty="0"/>
          </a:p>
        </p:txBody>
      </p:sp>
      <p:sp>
        <p:nvSpPr>
          <p:cNvPr id="9" name="TextBox 8">
            <a:extLst>
              <a:ext uri="{FF2B5EF4-FFF2-40B4-BE49-F238E27FC236}">
                <a16:creationId xmlns:a16="http://schemas.microsoft.com/office/drawing/2014/main" id="{E09D55AC-0E58-4A72-BADE-BEFB012211F3}"/>
              </a:ext>
            </a:extLst>
          </p:cNvPr>
          <p:cNvSpPr txBox="1"/>
          <p:nvPr/>
        </p:nvSpPr>
        <p:spPr>
          <a:xfrm>
            <a:off x="1" y="456032"/>
            <a:ext cx="12192000" cy="3970318"/>
          </a:xfrm>
          <a:prstGeom prst="rect">
            <a:avLst/>
          </a:prstGeom>
          <a:noFill/>
        </p:spPr>
        <p:txBody>
          <a:bodyPr wrap="square" rtlCol="0" anchor="ctr" anchorCtr="0">
            <a:spAutoFit/>
          </a:bodyPr>
          <a:lstStyle/>
          <a:p>
            <a:r>
              <a:rPr lang="en-IN" sz="1400" dirty="0"/>
              <a:t>I</a:t>
            </a:r>
            <a:r>
              <a:rPr lang="en-US" sz="1400" dirty="0"/>
              <a:t>DEs</a:t>
            </a:r>
          </a:p>
          <a:p>
            <a:r>
              <a:rPr lang="en-US" sz="1400" dirty="0"/>
              <a:t>      Eclipse</a:t>
            </a:r>
          </a:p>
          <a:p>
            <a:r>
              <a:rPr lang="en-US" sz="1400" dirty="0"/>
              <a:t>      NetBeans</a:t>
            </a:r>
          </a:p>
          <a:p>
            <a:r>
              <a:rPr lang="en-US" sz="1400" dirty="0"/>
              <a:t>      </a:t>
            </a:r>
            <a:r>
              <a:rPr lang="en-US" sz="1400" dirty="0" err="1"/>
              <a:t>Intellij</a:t>
            </a:r>
            <a:endParaRPr lang="en-US" sz="1400" dirty="0"/>
          </a:p>
          <a:p>
            <a:endParaRPr lang="en-US" sz="1400" dirty="0"/>
          </a:p>
          <a:p>
            <a:r>
              <a:rPr lang="en-US" sz="1400" dirty="0"/>
              <a:t>For Eclipse </a:t>
            </a:r>
          </a:p>
          <a:p>
            <a:r>
              <a:rPr lang="en-US" sz="1400" dirty="0"/>
              <a:t>       Eclipse   -&gt; google -&gt; eclipse download -&gt; Eclipse IDE for Java EE…  -&gt; Download links -&gt; Windows 64-bit  -&gt; download the zip -&gt; Select a Workspace</a:t>
            </a:r>
          </a:p>
          <a:p>
            <a:r>
              <a:rPr lang="en-US" sz="1400" dirty="0"/>
              <a:t>Workspace is a folder where all your project details are stored  </a:t>
            </a:r>
            <a:r>
              <a:rPr lang="en-US" sz="1400" dirty="0" err="1"/>
              <a:t>eg</a:t>
            </a:r>
            <a:r>
              <a:rPr lang="en-US" sz="1400" dirty="0"/>
              <a:t>: d:/debasis/workspace/</a:t>
            </a:r>
            <a:r>
              <a:rPr lang="en-US" sz="1400" dirty="0">
                <a:highlight>
                  <a:srgbClr val="FFFF00"/>
                </a:highlight>
              </a:rPr>
              <a:t>servlet</a:t>
            </a:r>
            <a:r>
              <a:rPr lang="en-US" sz="1400" dirty="0"/>
              <a:t>     </a:t>
            </a:r>
          </a:p>
          <a:p>
            <a:endParaRPr lang="en-US" sz="1400" dirty="0"/>
          </a:p>
          <a:p>
            <a:r>
              <a:rPr lang="en-US" sz="1400" dirty="0"/>
              <a:t>Inside Eclipse </a:t>
            </a:r>
          </a:p>
          <a:p>
            <a:r>
              <a:rPr lang="en-US" sz="1400" dirty="0"/>
              <a:t>      	Markers || Properties  || Servers  || Data Source Explorer  || Snippets</a:t>
            </a:r>
          </a:p>
          <a:p>
            <a:pPr marL="285750" indent="-285750">
              <a:buFont typeface="Arial" panose="020B0604020202020204" pitchFamily="34" charset="0"/>
              <a:buChar char="•"/>
            </a:pPr>
            <a:r>
              <a:rPr lang="en-US" sz="1400" dirty="0"/>
              <a:t>Markers tab helps to debug the code, whatever issues will be displayed in this tab</a:t>
            </a:r>
          </a:p>
          <a:p>
            <a:pPr marL="285750" indent="-285750">
              <a:buFont typeface="Arial" panose="020B0604020202020204" pitchFamily="34" charset="0"/>
              <a:buChar char="•"/>
            </a:pPr>
            <a:r>
              <a:rPr lang="en-US" sz="1400" dirty="0"/>
              <a:t>Servers tab is important as we need a server (Web Container/ Servlet Container) for a Servlet to run on it, </a:t>
            </a:r>
          </a:p>
          <a:p>
            <a:pPr marL="285750" indent="-285750">
              <a:buFont typeface="Arial" panose="020B0604020202020204" pitchFamily="34" charset="0"/>
              <a:buChar char="•"/>
            </a:pPr>
            <a:r>
              <a:rPr lang="en-US" sz="1400" dirty="0"/>
              <a:t>Data Source Explorer tab – for all the database related details like connections, </a:t>
            </a:r>
          </a:p>
          <a:p>
            <a:pPr marL="285750" indent="-285750">
              <a:buFont typeface="Arial" panose="020B0604020202020204" pitchFamily="34" charset="0"/>
              <a:buChar char="•"/>
            </a:pPr>
            <a:r>
              <a:rPr lang="en-US" sz="1400" dirty="0"/>
              <a:t>Select Java EE as </a:t>
            </a:r>
            <a:r>
              <a:rPr lang="en-US" sz="1400" dirty="0">
                <a:highlight>
                  <a:srgbClr val="FFFF00"/>
                </a:highlight>
              </a:rPr>
              <a:t>perspective </a:t>
            </a:r>
            <a:r>
              <a:rPr lang="en-US" sz="1400" dirty="0"/>
              <a:t>– Java EE gives the configuration for Servers </a:t>
            </a:r>
          </a:p>
          <a:p>
            <a:pPr marL="285750" indent="-285750">
              <a:buFont typeface="Arial" panose="020B0604020202020204" pitchFamily="34" charset="0"/>
              <a:buChar char="•"/>
            </a:pPr>
            <a:endParaRPr lang="en-US" sz="1400" dirty="0"/>
          </a:p>
          <a:p>
            <a:endParaRPr lang="en-US" sz="1400" dirty="0"/>
          </a:p>
          <a:p>
            <a:endParaRPr lang="en-US" sz="1400" dirty="0"/>
          </a:p>
        </p:txBody>
      </p:sp>
      <p:sp>
        <p:nvSpPr>
          <p:cNvPr id="29" name="Arc 28">
            <a:extLst>
              <a:ext uri="{FF2B5EF4-FFF2-40B4-BE49-F238E27FC236}">
                <a16:creationId xmlns:a16="http://schemas.microsoft.com/office/drawing/2014/main" id="{5A8D14CF-4634-40EE-948B-FCADC902A727}"/>
              </a:ext>
            </a:extLst>
          </p:cNvPr>
          <p:cNvSpPr/>
          <p:nvPr/>
        </p:nvSpPr>
        <p:spPr>
          <a:xfrm>
            <a:off x="2219417" y="2725445"/>
            <a:ext cx="1535837" cy="3320248"/>
          </a:xfrm>
          <a:prstGeom prst="arc">
            <a:avLst>
              <a:gd name="adj1" fmla="val 16200000"/>
              <a:gd name="adj2" fmla="val 21526087"/>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ln>
                <a:solidFill>
                  <a:schemeClr val="tx1"/>
                </a:solidFill>
              </a:ln>
            </a:endParaRPr>
          </a:p>
        </p:txBody>
      </p:sp>
      <p:sp>
        <p:nvSpPr>
          <p:cNvPr id="30" name="TextBox 29">
            <a:extLst>
              <a:ext uri="{FF2B5EF4-FFF2-40B4-BE49-F238E27FC236}">
                <a16:creationId xmlns:a16="http://schemas.microsoft.com/office/drawing/2014/main" id="{2422D52A-6290-40A5-9B30-444710DA79DA}"/>
              </a:ext>
            </a:extLst>
          </p:cNvPr>
          <p:cNvSpPr txBox="1"/>
          <p:nvPr/>
        </p:nvSpPr>
        <p:spPr>
          <a:xfrm>
            <a:off x="3570523" y="4385569"/>
            <a:ext cx="3545522" cy="523220"/>
          </a:xfrm>
          <a:prstGeom prst="rect">
            <a:avLst/>
          </a:prstGeom>
          <a:noFill/>
        </p:spPr>
        <p:txBody>
          <a:bodyPr wrap="none" rtlCol="0">
            <a:spAutoFit/>
          </a:bodyPr>
          <a:lstStyle/>
          <a:p>
            <a:r>
              <a:rPr lang="en-IN" sz="1400" dirty="0"/>
              <a:t>If servers tab is not available use –</a:t>
            </a:r>
          </a:p>
          <a:p>
            <a:r>
              <a:rPr lang="en-IN" sz="1400" dirty="0"/>
              <a:t>      	Window -&gt; Show View -&gt; Servers </a:t>
            </a:r>
            <a:endParaRPr lang="en-US" sz="1400" dirty="0"/>
          </a:p>
        </p:txBody>
      </p:sp>
    </p:spTree>
    <p:extLst>
      <p:ext uri="{BB962C8B-B14F-4D97-AF65-F5344CB8AC3E}">
        <p14:creationId xmlns:p14="http://schemas.microsoft.com/office/powerpoint/2010/main" val="59941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22E4-6B7C-4669-8B79-F468AD7A30DA}"/>
              </a:ext>
            </a:extLst>
          </p:cNvPr>
          <p:cNvSpPr>
            <a:spLocks noGrp="1"/>
          </p:cNvSpPr>
          <p:nvPr>
            <p:ph type="ctrTitle"/>
          </p:nvPr>
        </p:nvSpPr>
        <p:spPr>
          <a:xfrm>
            <a:off x="2038905" y="186431"/>
            <a:ext cx="6741110" cy="301841"/>
          </a:xfrm>
        </p:spPr>
        <p:txBody>
          <a:bodyPr>
            <a:normAutofit fontScale="90000"/>
          </a:bodyPr>
          <a:lstStyle/>
          <a:p>
            <a:r>
              <a:rPr lang="en-US" sz="1800" dirty="0">
                <a:latin typeface="Consolas" panose="020B0609020204030204" pitchFamily="49" charset="0"/>
              </a:rPr>
              <a:t>Configure Tomcat in Eclipse</a:t>
            </a:r>
            <a:endParaRPr lang="en-US" sz="1800" b="1" dirty="0"/>
          </a:p>
        </p:txBody>
      </p:sp>
      <p:sp>
        <p:nvSpPr>
          <p:cNvPr id="9" name="TextBox 8">
            <a:extLst>
              <a:ext uri="{FF2B5EF4-FFF2-40B4-BE49-F238E27FC236}">
                <a16:creationId xmlns:a16="http://schemas.microsoft.com/office/drawing/2014/main" id="{E09D55AC-0E58-4A72-BADE-BEFB012211F3}"/>
              </a:ext>
            </a:extLst>
          </p:cNvPr>
          <p:cNvSpPr txBox="1"/>
          <p:nvPr/>
        </p:nvSpPr>
        <p:spPr>
          <a:xfrm>
            <a:off x="0" y="488272"/>
            <a:ext cx="12192000" cy="5047536"/>
          </a:xfrm>
          <a:prstGeom prst="rect">
            <a:avLst/>
          </a:prstGeom>
          <a:noFill/>
        </p:spPr>
        <p:txBody>
          <a:bodyPr wrap="square" rtlCol="0" anchor="ctr" anchorCtr="0">
            <a:spAutoFit/>
          </a:bodyPr>
          <a:lstStyle/>
          <a:p>
            <a:r>
              <a:rPr lang="en-US" sz="1400" dirty="0"/>
              <a:t>Download Tomcat </a:t>
            </a:r>
          </a:p>
          <a:p>
            <a:r>
              <a:rPr lang="en-US" sz="1400" dirty="0"/>
              <a:t>	Browser – tomcat download -&gt; Apache Tomcat – Apache Tomcat 8 Software Download  -&gt; select 8.0.48 -&gt; 64-bit Windows zip </a:t>
            </a:r>
          </a:p>
          <a:p>
            <a:r>
              <a:rPr lang="en-US" sz="1400" dirty="0"/>
              <a:t>	-&gt; Source Code distributions zip</a:t>
            </a:r>
          </a:p>
          <a:p>
            <a:endParaRPr lang="en-US" sz="1400" dirty="0"/>
          </a:p>
          <a:p>
            <a:r>
              <a:rPr lang="en-US" sz="1400" dirty="0"/>
              <a:t>Servers tab -&gt; Once Tomcat is downloaded there is a </a:t>
            </a:r>
            <a:r>
              <a:rPr lang="en-US" sz="1400" dirty="0">
                <a:highlight>
                  <a:srgbClr val="FFFF00"/>
                </a:highlight>
              </a:rPr>
              <a:t>link</a:t>
            </a:r>
            <a:r>
              <a:rPr lang="en-US" sz="1400" dirty="0"/>
              <a:t> in Servers tab to create a new server -&gt; Define a new Server window opens </a:t>
            </a:r>
          </a:p>
          <a:p>
            <a:r>
              <a:rPr lang="en-US" sz="1400" dirty="0"/>
              <a:t>	-&gt; Apache Server Type -&gt; select Tomcat 8.0 server  -&gt; provide the Tomcat Installation directory:  -&gt; finish</a:t>
            </a:r>
          </a:p>
          <a:p>
            <a:endParaRPr lang="en-US" sz="1400" dirty="0"/>
          </a:p>
          <a:p>
            <a:r>
              <a:rPr lang="en-US" sz="1400" dirty="0"/>
              <a:t>Make sure Tomcat Server is started -&gt; double click on Tomcat 8.0 server to start / right click on server -&gt; select Start</a:t>
            </a:r>
          </a:p>
          <a:p>
            <a:endParaRPr lang="en-US" sz="1400" dirty="0"/>
          </a:p>
          <a:p>
            <a:r>
              <a:rPr lang="en-US" sz="1400" dirty="0"/>
              <a:t>In some cases the Tomcat server might not start up – double click and check the port number and change it as other application might be using 8080 service port</a:t>
            </a:r>
          </a:p>
          <a:p>
            <a:endParaRPr lang="en-US" sz="1400" dirty="0"/>
          </a:p>
          <a:p>
            <a:r>
              <a:rPr lang="en-US" sz="1400" dirty="0"/>
              <a:t>Check if Tomcat is working :</a:t>
            </a:r>
          </a:p>
          <a:p>
            <a:endParaRPr lang="en-US" sz="1400" dirty="0"/>
          </a:p>
          <a:p>
            <a:r>
              <a:rPr lang="en-US" sz="1400" dirty="0"/>
              <a:t>1.   Ensure the server is started  2.  Browser type “</a:t>
            </a:r>
            <a:r>
              <a:rPr lang="en-US" sz="1400" dirty="0">
                <a:highlight>
                  <a:srgbClr val="FFFF00"/>
                </a:highlight>
              </a:rPr>
              <a:t>localhost:8080</a:t>
            </a:r>
            <a:r>
              <a:rPr lang="en-US" sz="1400" dirty="0"/>
              <a:t>”   3. Tomcat page is not displayed but one can see Tomcat is working</a:t>
            </a:r>
          </a:p>
          <a:p>
            <a:r>
              <a:rPr lang="en-US" sz="1400" dirty="0"/>
              <a:t>					       4. to get the Tomcat Index page -&gt; double click tomcat server is Servers tab -&gt; Server Locations -&gt;						           change the radio button from “Use workspace metadata” to “</a:t>
            </a:r>
            <a:r>
              <a:rPr lang="en-US" sz="1400" dirty="0">
                <a:highlight>
                  <a:srgbClr val="FFFF00"/>
                </a:highlight>
              </a:rPr>
              <a:t>Use Tomcat Installation</a:t>
            </a:r>
            <a:r>
              <a:rPr lang="en-US" sz="1400" dirty="0"/>
              <a:t>” -&gt; Save						           config -&gt; restart the Tomcat Server  </a:t>
            </a:r>
          </a:p>
          <a:p>
            <a:r>
              <a:rPr lang="en-US" sz="1400" dirty="0"/>
              <a:t>					       5. Repeat step 2     </a:t>
            </a:r>
          </a:p>
          <a:p>
            <a:r>
              <a:rPr lang="en-US" sz="1400" dirty="0"/>
              <a:t>					       6. You should get the Tomcat Index page</a:t>
            </a:r>
          </a:p>
          <a:p>
            <a:r>
              <a:rPr lang="en-US" sz="1400" dirty="0"/>
              <a:t>					</a:t>
            </a:r>
          </a:p>
          <a:p>
            <a:r>
              <a:rPr lang="en-US" sz="1400" dirty="0"/>
              <a:t>	</a:t>
            </a:r>
          </a:p>
          <a:p>
            <a:endParaRPr lang="en-US" sz="1400" dirty="0"/>
          </a:p>
          <a:p>
            <a:endParaRPr lang="en-US" sz="1400" dirty="0"/>
          </a:p>
        </p:txBody>
      </p:sp>
      <p:pic>
        <p:nvPicPr>
          <p:cNvPr id="4" name="Picture 3">
            <a:extLst>
              <a:ext uri="{FF2B5EF4-FFF2-40B4-BE49-F238E27FC236}">
                <a16:creationId xmlns:a16="http://schemas.microsoft.com/office/drawing/2014/main" id="{2B0FC9FE-64FE-41CA-B334-5964F10B4204}"/>
              </a:ext>
            </a:extLst>
          </p:cNvPr>
          <p:cNvPicPr>
            <a:picLocks noChangeAspect="1"/>
          </p:cNvPicPr>
          <p:nvPr/>
        </p:nvPicPr>
        <p:blipFill>
          <a:blip r:embed="rId3"/>
          <a:stretch>
            <a:fillRect/>
          </a:stretch>
        </p:blipFill>
        <p:spPr>
          <a:xfrm>
            <a:off x="165087" y="3718582"/>
            <a:ext cx="4298052" cy="2744362"/>
          </a:xfrm>
          <a:prstGeom prst="rect">
            <a:avLst/>
          </a:prstGeom>
        </p:spPr>
      </p:pic>
    </p:spTree>
    <p:extLst>
      <p:ext uri="{BB962C8B-B14F-4D97-AF65-F5344CB8AC3E}">
        <p14:creationId xmlns:p14="http://schemas.microsoft.com/office/powerpoint/2010/main" val="1470984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22E4-6B7C-4669-8B79-F468AD7A30DA}"/>
              </a:ext>
            </a:extLst>
          </p:cNvPr>
          <p:cNvSpPr>
            <a:spLocks noGrp="1"/>
          </p:cNvSpPr>
          <p:nvPr>
            <p:ph type="ctrTitle"/>
          </p:nvPr>
        </p:nvSpPr>
        <p:spPr>
          <a:xfrm>
            <a:off x="2038905" y="186431"/>
            <a:ext cx="6741110" cy="301841"/>
          </a:xfrm>
        </p:spPr>
        <p:txBody>
          <a:bodyPr>
            <a:normAutofit fontScale="90000"/>
          </a:bodyPr>
          <a:lstStyle/>
          <a:p>
            <a:r>
              <a:rPr lang="en-US" sz="1800" dirty="0">
                <a:latin typeface="Consolas" panose="020B0609020204030204" pitchFamily="49" charset="0"/>
              </a:rPr>
              <a:t>Eclipse &amp; Tomcat Setup in Windows</a:t>
            </a:r>
            <a:endParaRPr lang="en-US" sz="1800" b="1" dirty="0"/>
          </a:p>
        </p:txBody>
      </p:sp>
      <p:sp>
        <p:nvSpPr>
          <p:cNvPr id="9" name="TextBox 8">
            <a:extLst>
              <a:ext uri="{FF2B5EF4-FFF2-40B4-BE49-F238E27FC236}">
                <a16:creationId xmlns:a16="http://schemas.microsoft.com/office/drawing/2014/main" id="{E09D55AC-0E58-4A72-BADE-BEFB012211F3}"/>
              </a:ext>
            </a:extLst>
          </p:cNvPr>
          <p:cNvSpPr txBox="1"/>
          <p:nvPr/>
        </p:nvSpPr>
        <p:spPr>
          <a:xfrm>
            <a:off x="0" y="1261983"/>
            <a:ext cx="12192000" cy="3754874"/>
          </a:xfrm>
          <a:prstGeom prst="rect">
            <a:avLst/>
          </a:prstGeom>
          <a:noFill/>
        </p:spPr>
        <p:txBody>
          <a:bodyPr wrap="square" rtlCol="0" anchor="ctr" anchorCtr="0">
            <a:spAutoFit/>
          </a:bodyPr>
          <a:lstStyle/>
          <a:p>
            <a:r>
              <a:rPr lang="en-US" sz="1400" dirty="0"/>
              <a:t>Download Eclipse </a:t>
            </a:r>
          </a:p>
          <a:p>
            <a:r>
              <a:rPr lang="en-US" sz="1400" dirty="0"/>
              <a:t>	Browser – eclipse </a:t>
            </a:r>
            <a:r>
              <a:rPr lang="en-US" sz="1400" dirty="0" err="1"/>
              <a:t>ee</a:t>
            </a:r>
            <a:r>
              <a:rPr lang="en-US" sz="1400" dirty="0"/>
              <a:t> download -&gt; Eclipse IDE for Java EE Developers | Packages -&gt; Oxygen Packages  -&gt; Eclipse IDE for Java EE Developers  -&gt; 	Windows 32-bit 64-bit -&gt; Download  </a:t>
            </a:r>
          </a:p>
          <a:p>
            <a:endParaRPr lang="en-US" sz="1400" dirty="0"/>
          </a:p>
          <a:p>
            <a:r>
              <a:rPr lang="en-US" sz="1400" dirty="0"/>
              <a:t>Tomcat Download -&gt; Refer to page 3 </a:t>
            </a:r>
          </a:p>
          <a:p>
            <a:endParaRPr lang="en-US" sz="1400" dirty="0"/>
          </a:p>
          <a:p>
            <a:r>
              <a:rPr lang="en-US" sz="1400" dirty="0"/>
              <a:t>After Eclipse download -&gt; Extract -&gt; Open Eclipse from the extracted directory -&gt; Assign an Eclipse workspace (Workspace is the eclipse directory to store its preferences and development artifacts) -&gt; Launch -&gt; Opens Eclipse</a:t>
            </a:r>
          </a:p>
          <a:p>
            <a:endParaRPr lang="en-US" sz="1400" dirty="0"/>
          </a:p>
          <a:p>
            <a:endParaRPr lang="en-US" sz="1400" dirty="0"/>
          </a:p>
          <a:p>
            <a:endParaRPr lang="en-US" sz="1400" dirty="0"/>
          </a:p>
          <a:p>
            <a:endParaRPr lang="en-US" sz="1400" dirty="0"/>
          </a:p>
          <a:p>
            <a:endParaRPr lang="en-US" sz="1400" dirty="0"/>
          </a:p>
          <a:p>
            <a:r>
              <a:rPr lang="en-US" sz="1400" dirty="0"/>
              <a:t>					</a:t>
            </a:r>
          </a:p>
          <a:p>
            <a:r>
              <a:rPr lang="en-US" sz="1400" dirty="0"/>
              <a:t>	</a:t>
            </a:r>
          </a:p>
          <a:p>
            <a:endParaRPr lang="en-US" sz="1400" dirty="0"/>
          </a:p>
          <a:p>
            <a:endParaRPr lang="en-US" sz="1400" dirty="0"/>
          </a:p>
        </p:txBody>
      </p:sp>
    </p:spTree>
    <p:extLst>
      <p:ext uri="{BB962C8B-B14F-4D97-AF65-F5344CB8AC3E}">
        <p14:creationId xmlns:p14="http://schemas.microsoft.com/office/powerpoint/2010/main" val="1411666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22E4-6B7C-4669-8B79-F468AD7A30DA}"/>
              </a:ext>
            </a:extLst>
          </p:cNvPr>
          <p:cNvSpPr>
            <a:spLocks noGrp="1"/>
          </p:cNvSpPr>
          <p:nvPr>
            <p:ph type="ctrTitle"/>
          </p:nvPr>
        </p:nvSpPr>
        <p:spPr>
          <a:xfrm>
            <a:off x="2038905" y="186431"/>
            <a:ext cx="6741110" cy="301841"/>
          </a:xfrm>
        </p:spPr>
        <p:txBody>
          <a:bodyPr>
            <a:normAutofit fontScale="90000"/>
          </a:bodyPr>
          <a:lstStyle/>
          <a:p>
            <a:r>
              <a:rPr lang="en-US" sz="1800" b="1" dirty="0">
                <a:latin typeface="Consolas" panose="020B0609020204030204" pitchFamily="49" charset="0"/>
              </a:rPr>
              <a:t>Creating Web Project in Eclipse</a:t>
            </a:r>
            <a:endParaRPr lang="en-US" sz="1800" b="1" dirty="0"/>
          </a:p>
        </p:txBody>
      </p:sp>
      <p:sp>
        <p:nvSpPr>
          <p:cNvPr id="9" name="TextBox 8">
            <a:extLst>
              <a:ext uri="{FF2B5EF4-FFF2-40B4-BE49-F238E27FC236}">
                <a16:creationId xmlns:a16="http://schemas.microsoft.com/office/drawing/2014/main" id="{E09D55AC-0E58-4A72-BADE-BEFB012211F3}"/>
              </a:ext>
            </a:extLst>
          </p:cNvPr>
          <p:cNvSpPr txBox="1"/>
          <p:nvPr/>
        </p:nvSpPr>
        <p:spPr>
          <a:xfrm>
            <a:off x="0" y="615655"/>
            <a:ext cx="12192000" cy="5047536"/>
          </a:xfrm>
          <a:prstGeom prst="rect">
            <a:avLst/>
          </a:prstGeom>
          <a:noFill/>
        </p:spPr>
        <p:txBody>
          <a:bodyPr wrap="square" rtlCol="0" anchor="ctr" anchorCtr="0">
            <a:spAutoFit/>
          </a:bodyPr>
          <a:lstStyle/>
          <a:p>
            <a:r>
              <a:rPr lang="en-US" sz="1400" dirty="0"/>
              <a:t>Right click on left navigator -&gt; new -&gt; Other -&gt; Select a wizard -&gt; Under Web folder select </a:t>
            </a:r>
            <a:r>
              <a:rPr lang="en-US" sz="1400" dirty="0">
                <a:highlight>
                  <a:srgbClr val="FFFF00"/>
                </a:highlight>
              </a:rPr>
              <a:t>Dynamic Web Project </a:t>
            </a:r>
            <a:r>
              <a:rPr lang="en-US" sz="1400" dirty="0"/>
              <a:t>-&gt; Next -&gt; Project Name , Project Location -&gt; Finish</a:t>
            </a:r>
          </a:p>
          <a:p>
            <a:endParaRPr lang="en-US" sz="1400" dirty="0"/>
          </a:p>
          <a:p>
            <a:r>
              <a:rPr lang="en-US" sz="1400" b="1" i="1" u="sng" dirty="0"/>
              <a:t>OR</a:t>
            </a:r>
          </a:p>
          <a:p>
            <a:endParaRPr lang="en-US" sz="1400" dirty="0"/>
          </a:p>
          <a:p>
            <a:r>
              <a:rPr lang="en-US" sz="1400" dirty="0"/>
              <a:t>File -&gt; new -&gt; </a:t>
            </a:r>
            <a:r>
              <a:rPr lang="en-US" sz="1400" dirty="0">
                <a:highlight>
                  <a:srgbClr val="FFFF00"/>
                </a:highlight>
              </a:rPr>
              <a:t>Dynamic Web Project </a:t>
            </a:r>
            <a:r>
              <a:rPr lang="en-US" sz="1400" dirty="0"/>
              <a:t>-&gt; Project Name , Project Location, Target Runtime (is the Tomcat version installed) , Dynamic web module version (select the latest version 4.0 for servlet) -&gt; next -&gt; next -&gt; tick on </a:t>
            </a:r>
            <a:r>
              <a:rPr lang="en-US" sz="1400" dirty="0">
                <a:highlight>
                  <a:srgbClr val="FFFF00"/>
                </a:highlight>
              </a:rPr>
              <a:t>Generate web.xml deployment descriptor </a:t>
            </a:r>
            <a:r>
              <a:rPr lang="en-US" sz="1400" dirty="0"/>
              <a:t>-&gt; Finish </a:t>
            </a:r>
          </a:p>
          <a:p>
            <a:endParaRPr lang="en-US" sz="1400" dirty="0"/>
          </a:p>
          <a:p>
            <a:r>
              <a:rPr lang="en-US" sz="1400" dirty="0"/>
              <a:t>So your first project is created</a:t>
            </a:r>
          </a:p>
          <a:p>
            <a:endParaRPr lang="en-US" sz="1400" dirty="0"/>
          </a:p>
          <a:p>
            <a:r>
              <a:rPr lang="en-US" sz="1400" dirty="0"/>
              <a:t>Project Folders </a:t>
            </a:r>
          </a:p>
          <a:p>
            <a:r>
              <a:rPr lang="en-US" sz="1400" dirty="0"/>
              <a:t>---------------------</a:t>
            </a:r>
          </a:p>
          <a:p>
            <a:r>
              <a:rPr lang="en-US" sz="1400" dirty="0" err="1"/>
              <a:t>WebContent</a:t>
            </a:r>
            <a:r>
              <a:rPr lang="en-US" sz="1400" dirty="0"/>
              <a:t> / </a:t>
            </a:r>
          </a:p>
          <a:p>
            <a:r>
              <a:rPr lang="en-US" sz="1400" dirty="0"/>
              <a:t>Webapp </a:t>
            </a:r>
          </a:p>
          <a:p>
            <a:endParaRPr lang="en-US" sz="1400" dirty="0"/>
          </a:p>
          <a:p>
            <a:r>
              <a:rPr lang="en-US" sz="1400" dirty="0"/>
              <a:t>Java Resources -&gt; </a:t>
            </a:r>
            <a:r>
              <a:rPr lang="en-US" sz="1400" dirty="0" err="1"/>
              <a:t>src</a:t>
            </a:r>
            <a:r>
              <a:rPr lang="en-US" sz="1400" dirty="0"/>
              <a:t> -&gt; main -&gt; java (Java Servlet source codes path) </a:t>
            </a:r>
          </a:p>
          <a:p>
            <a:endParaRPr lang="en-US" sz="1400" dirty="0"/>
          </a:p>
          <a:p>
            <a:r>
              <a:rPr lang="en-US" sz="1400" dirty="0">
                <a:highlight>
                  <a:srgbClr val="FFFF00"/>
                </a:highlight>
              </a:rPr>
              <a:t>Creating an web page displaying Hello world </a:t>
            </a:r>
            <a:r>
              <a:rPr lang="en-US" sz="1400" dirty="0"/>
              <a:t>-&gt; Right click on project -&gt; new -&gt; HTML file  </a:t>
            </a:r>
          </a:p>
          <a:p>
            <a:endParaRPr lang="en-US" sz="1400" dirty="0"/>
          </a:p>
          <a:p>
            <a:r>
              <a:rPr lang="en-US" sz="1400" dirty="0"/>
              <a:t>Creating an Index.html page: will be created under </a:t>
            </a:r>
            <a:r>
              <a:rPr lang="en-US" sz="1400" dirty="0">
                <a:highlight>
                  <a:srgbClr val="FFFF00"/>
                </a:highlight>
              </a:rPr>
              <a:t>Webapp</a:t>
            </a:r>
          </a:p>
          <a:p>
            <a:r>
              <a:rPr lang="en-US" sz="1400" dirty="0"/>
              <a:t>				</a:t>
            </a:r>
          </a:p>
          <a:p>
            <a:r>
              <a:rPr lang="en-US" sz="1400" dirty="0"/>
              <a:t>	</a:t>
            </a:r>
          </a:p>
          <a:p>
            <a:endParaRPr lang="en-US" sz="1400" dirty="0"/>
          </a:p>
          <a:p>
            <a:endParaRPr lang="en-US" sz="1400" dirty="0"/>
          </a:p>
        </p:txBody>
      </p:sp>
      <p:cxnSp>
        <p:nvCxnSpPr>
          <p:cNvPr id="4" name="Straight Arrow Connector 3">
            <a:extLst>
              <a:ext uri="{FF2B5EF4-FFF2-40B4-BE49-F238E27FC236}">
                <a16:creationId xmlns:a16="http://schemas.microsoft.com/office/drawing/2014/main" id="{3D41A846-126C-40CF-9340-F2221F5D5831}"/>
              </a:ext>
            </a:extLst>
          </p:cNvPr>
          <p:cNvCxnSpPr/>
          <p:nvPr/>
        </p:nvCxnSpPr>
        <p:spPr>
          <a:xfrm flipV="1">
            <a:off x="1154097" y="2787584"/>
            <a:ext cx="884808" cy="38173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C112EA9F-EE7C-4295-82C5-1DA2587E199D}"/>
              </a:ext>
            </a:extLst>
          </p:cNvPr>
          <p:cNvCxnSpPr>
            <a:cxnSpLocks/>
          </p:cNvCxnSpPr>
          <p:nvPr/>
        </p:nvCxnSpPr>
        <p:spPr>
          <a:xfrm>
            <a:off x="1154097" y="3169323"/>
            <a:ext cx="985421" cy="31071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237FE14C-EB1E-4472-A5B8-8A240A207044}"/>
              </a:ext>
            </a:extLst>
          </p:cNvPr>
          <p:cNvSpPr txBox="1"/>
          <p:nvPr/>
        </p:nvSpPr>
        <p:spPr>
          <a:xfrm>
            <a:off x="2047152" y="2609121"/>
            <a:ext cx="901593" cy="307777"/>
          </a:xfrm>
          <a:prstGeom prst="rect">
            <a:avLst/>
          </a:prstGeom>
          <a:noFill/>
        </p:spPr>
        <p:txBody>
          <a:bodyPr wrap="none" rtlCol="0">
            <a:spAutoFit/>
          </a:bodyPr>
          <a:lstStyle/>
          <a:p>
            <a:r>
              <a:rPr lang="en-US" sz="1400" dirty="0"/>
              <a:t>META-INF</a:t>
            </a:r>
          </a:p>
        </p:txBody>
      </p:sp>
      <p:sp>
        <p:nvSpPr>
          <p:cNvPr id="10" name="TextBox 9">
            <a:extLst>
              <a:ext uri="{FF2B5EF4-FFF2-40B4-BE49-F238E27FC236}">
                <a16:creationId xmlns:a16="http://schemas.microsoft.com/office/drawing/2014/main" id="{B86DDDB1-5EC7-4739-986D-8971C677498B}"/>
              </a:ext>
            </a:extLst>
          </p:cNvPr>
          <p:cNvSpPr txBox="1"/>
          <p:nvPr/>
        </p:nvSpPr>
        <p:spPr>
          <a:xfrm>
            <a:off x="2139518" y="3295376"/>
            <a:ext cx="827471" cy="307777"/>
          </a:xfrm>
          <a:prstGeom prst="rect">
            <a:avLst/>
          </a:prstGeom>
          <a:noFill/>
        </p:spPr>
        <p:txBody>
          <a:bodyPr wrap="none" rtlCol="0">
            <a:spAutoFit/>
          </a:bodyPr>
          <a:lstStyle/>
          <a:p>
            <a:r>
              <a:rPr lang="en-US" sz="1400" dirty="0"/>
              <a:t>WEB-INF</a:t>
            </a:r>
          </a:p>
        </p:txBody>
      </p:sp>
      <p:sp>
        <p:nvSpPr>
          <p:cNvPr id="11" name="TextBox 10">
            <a:extLst>
              <a:ext uri="{FF2B5EF4-FFF2-40B4-BE49-F238E27FC236}">
                <a16:creationId xmlns:a16="http://schemas.microsoft.com/office/drawing/2014/main" id="{CE15C593-FA6F-492F-BF82-BF7F49E048EA}"/>
              </a:ext>
            </a:extLst>
          </p:cNvPr>
          <p:cNvSpPr txBox="1"/>
          <p:nvPr/>
        </p:nvSpPr>
        <p:spPr>
          <a:xfrm>
            <a:off x="3767679" y="3287089"/>
            <a:ext cx="803425" cy="307777"/>
          </a:xfrm>
          <a:prstGeom prst="rect">
            <a:avLst/>
          </a:prstGeom>
          <a:noFill/>
        </p:spPr>
        <p:txBody>
          <a:bodyPr wrap="none" rtlCol="0">
            <a:spAutoFit/>
          </a:bodyPr>
          <a:lstStyle/>
          <a:p>
            <a:r>
              <a:rPr lang="en-US" sz="1400" dirty="0"/>
              <a:t>web.xml</a:t>
            </a:r>
          </a:p>
        </p:txBody>
      </p:sp>
      <p:cxnSp>
        <p:nvCxnSpPr>
          <p:cNvPr id="13" name="Straight Arrow Connector 12">
            <a:extLst>
              <a:ext uri="{FF2B5EF4-FFF2-40B4-BE49-F238E27FC236}">
                <a16:creationId xmlns:a16="http://schemas.microsoft.com/office/drawing/2014/main" id="{0C19C589-91BF-4FA9-BC73-22E709DE231B}"/>
              </a:ext>
            </a:extLst>
          </p:cNvPr>
          <p:cNvCxnSpPr>
            <a:stCxn id="10" idx="3"/>
          </p:cNvCxnSpPr>
          <p:nvPr/>
        </p:nvCxnSpPr>
        <p:spPr>
          <a:xfrm flipV="1">
            <a:off x="2966989" y="3449264"/>
            <a:ext cx="8006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C0EF0A7-F9C3-49ED-B9D4-45CCA2370677}"/>
              </a:ext>
            </a:extLst>
          </p:cNvPr>
          <p:cNvSpPr txBox="1"/>
          <p:nvPr/>
        </p:nvSpPr>
        <p:spPr>
          <a:xfrm>
            <a:off x="4434230" y="3304845"/>
            <a:ext cx="3323539" cy="276999"/>
          </a:xfrm>
          <a:prstGeom prst="rect">
            <a:avLst/>
          </a:prstGeom>
          <a:noFill/>
        </p:spPr>
        <p:txBody>
          <a:bodyPr wrap="none" rtlCol="0">
            <a:spAutoFit/>
          </a:bodyPr>
          <a:lstStyle/>
          <a:p>
            <a:r>
              <a:rPr lang="en-US" sz="1200" dirty="0"/>
              <a:t>(The most important file – deployment descriptor)</a:t>
            </a:r>
          </a:p>
        </p:txBody>
      </p:sp>
    </p:spTree>
    <p:extLst>
      <p:ext uri="{BB962C8B-B14F-4D97-AF65-F5344CB8AC3E}">
        <p14:creationId xmlns:p14="http://schemas.microsoft.com/office/powerpoint/2010/main" val="340995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22E4-6B7C-4669-8B79-F468AD7A30DA}"/>
              </a:ext>
            </a:extLst>
          </p:cNvPr>
          <p:cNvSpPr>
            <a:spLocks noGrp="1"/>
          </p:cNvSpPr>
          <p:nvPr>
            <p:ph type="ctrTitle"/>
          </p:nvPr>
        </p:nvSpPr>
        <p:spPr>
          <a:xfrm>
            <a:off x="2038905" y="186431"/>
            <a:ext cx="6741110" cy="301841"/>
          </a:xfrm>
        </p:spPr>
        <p:txBody>
          <a:bodyPr>
            <a:normAutofit fontScale="90000"/>
          </a:bodyPr>
          <a:lstStyle/>
          <a:p>
            <a:r>
              <a:rPr lang="en-US" sz="1800" b="1" dirty="0" err="1">
                <a:latin typeface="Consolas" panose="020B0609020204030204" pitchFamily="49" charset="0"/>
              </a:rPr>
              <a:t>HttpServlet</a:t>
            </a:r>
            <a:r>
              <a:rPr lang="en-US" sz="1800" b="1" dirty="0">
                <a:latin typeface="Consolas" panose="020B0609020204030204" pitchFamily="49" charset="0"/>
              </a:rPr>
              <a:t> issue in Java Build Path in Eclipse</a:t>
            </a:r>
            <a:endParaRPr lang="en-US" sz="1800" b="1" dirty="0"/>
          </a:p>
        </p:txBody>
      </p:sp>
      <p:sp>
        <p:nvSpPr>
          <p:cNvPr id="9" name="TextBox 8">
            <a:extLst>
              <a:ext uri="{FF2B5EF4-FFF2-40B4-BE49-F238E27FC236}">
                <a16:creationId xmlns:a16="http://schemas.microsoft.com/office/drawing/2014/main" id="{E09D55AC-0E58-4A72-BADE-BEFB012211F3}"/>
              </a:ext>
            </a:extLst>
          </p:cNvPr>
          <p:cNvSpPr txBox="1"/>
          <p:nvPr/>
        </p:nvSpPr>
        <p:spPr>
          <a:xfrm>
            <a:off x="0" y="495509"/>
            <a:ext cx="12192000" cy="5693866"/>
          </a:xfrm>
          <a:prstGeom prst="rect">
            <a:avLst/>
          </a:prstGeom>
          <a:noFill/>
        </p:spPr>
        <p:txBody>
          <a:bodyPr wrap="square" rtlCol="0" anchor="ctr" anchorCtr="0">
            <a:spAutoFit/>
          </a:bodyPr>
          <a:lstStyle/>
          <a:p>
            <a:r>
              <a:rPr lang="en-US" sz="1400" dirty="0">
                <a:solidFill>
                  <a:srgbClr val="FF0000"/>
                </a:solidFill>
              </a:rPr>
              <a:t>Error</a:t>
            </a:r>
            <a:r>
              <a:rPr lang="en-US" sz="1400" dirty="0"/>
              <a:t>: </a:t>
            </a:r>
          </a:p>
          <a:p>
            <a:r>
              <a:rPr lang="en-US" sz="1400" i="1" dirty="0">
                <a:solidFill>
                  <a:srgbClr val="212121"/>
                </a:solidFill>
                <a:effectLst/>
                <a:latin typeface="-apple-system"/>
              </a:rPr>
              <a:t>The superclass “</a:t>
            </a:r>
            <a:r>
              <a:rPr lang="en-US" sz="1400" i="1" dirty="0" err="1">
                <a:solidFill>
                  <a:srgbClr val="212121"/>
                </a:solidFill>
                <a:effectLst/>
                <a:latin typeface="-apple-system"/>
              </a:rPr>
              <a:t>javax.servlet.http.HttpServlet</a:t>
            </a:r>
            <a:r>
              <a:rPr lang="en-US" sz="1400" i="1" dirty="0">
                <a:solidFill>
                  <a:srgbClr val="212121"/>
                </a:solidFill>
                <a:effectLst/>
                <a:latin typeface="-apple-system"/>
              </a:rPr>
              <a:t>” was not found on the Java Build Path in Eclipse</a:t>
            </a:r>
          </a:p>
          <a:p>
            <a:endParaRPr lang="en-US" sz="1400" dirty="0"/>
          </a:p>
          <a:p>
            <a:r>
              <a:rPr lang="en-US" sz="1400" dirty="0">
                <a:solidFill>
                  <a:srgbClr val="0000CC"/>
                </a:solidFill>
              </a:rPr>
              <a:t>Problem Statement </a:t>
            </a:r>
            <a:r>
              <a:rPr lang="en-US" sz="1400" dirty="0"/>
              <a:t>:</a:t>
            </a:r>
          </a:p>
          <a:p>
            <a:r>
              <a:rPr lang="en-US" sz="1400" b="0" i="0" dirty="0">
                <a:solidFill>
                  <a:srgbClr val="212121"/>
                </a:solidFill>
                <a:effectLst/>
                <a:latin typeface="-apple-system"/>
              </a:rPr>
              <a:t>If you are facing this error after importing an existing maven project/ Dynamic Web project into eclipse IDE, then it means that </a:t>
            </a:r>
            <a:r>
              <a:rPr lang="en-US" sz="1400" b="0" i="0" dirty="0">
                <a:solidFill>
                  <a:srgbClr val="212121"/>
                </a:solidFill>
                <a:effectLst/>
                <a:highlight>
                  <a:srgbClr val="FFFF00"/>
                </a:highlight>
                <a:latin typeface="-apple-system"/>
              </a:rPr>
              <a:t>http-servlet</a:t>
            </a:r>
            <a:r>
              <a:rPr lang="en-US" sz="1400" b="0" i="0" dirty="0">
                <a:solidFill>
                  <a:srgbClr val="212121"/>
                </a:solidFill>
                <a:effectLst/>
                <a:latin typeface="-apple-system"/>
              </a:rPr>
              <a:t> is not available in the project’s </a:t>
            </a:r>
            <a:r>
              <a:rPr lang="en-US" sz="1400" b="0" i="0" dirty="0">
                <a:solidFill>
                  <a:srgbClr val="212121"/>
                </a:solidFill>
                <a:effectLst/>
                <a:highlight>
                  <a:srgbClr val="FFFF00"/>
                </a:highlight>
                <a:latin typeface="-apple-system"/>
              </a:rPr>
              <a:t>class path </a:t>
            </a:r>
            <a:r>
              <a:rPr lang="en-US" sz="1400" b="0" i="0" dirty="0">
                <a:solidFill>
                  <a:srgbClr val="212121"/>
                </a:solidFill>
                <a:effectLst/>
                <a:latin typeface="-apple-system"/>
              </a:rPr>
              <a:t>and you must include it.</a:t>
            </a:r>
          </a:p>
          <a:p>
            <a:endParaRPr lang="en-US" sz="1400" dirty="0">
              <a:solidFill>
                <a:srgbClr val="212121"/>
              </a:solidFill>
              <a:latin typeface="-apple-system"/>
            </a:endParaRPr>
          </a:p>
          <a:p>
            <a:r>
              <a:rPr lang="en-US" sz="1400" dirty="0">
                <a:solidFill>
                  <a:srgbClr val="339933"/>
                </a:solidFill>
                <a:latin typeface="-apple-system"/>
              </a:rPr>
              <a:t>Solution</a:t>
            </a:r>
            <a:r>
              <a:rPr lang="en-US" sz="1400" dirty="0">
                <a:solidFill>
                  <a:srgbClr val="212121"/>
                </a:solidFill>
                <a:latin typeface="-apple-system"/>
              </a:rPr>
              <a:t>:</a:t>
            </a:r>
          </a:p>
          <a:p>
            <a:r>
              <a:rPr lang="en-US" sz="1400" b="0" i="0" dirty="0">
                <a:solidFill>
                  <a:srgbClr val="212121"/>
                </a:solidFill>
                <a:effectLst/>
                <a:latin typeface="-apple-system"/>
              </a:rPr>
              <a:t>To include http-servlet into your class path, you have two options:</a:t>
            </a:r>
          </a:p>
          <a:p>
            <a:endParaRPr lang="en-US" sz="1400" b="0" i="0" dirty="0">
              <a:solidFill>
                <a:srgbClr val="212121"/>
              </a:solidFill>
              <a:effectLst/>
              <a:latin typeface="-apple-system"/>
            </a:endParaRPr>
          </a:p>
          <a:p>
            <a:r>
              <a:rPr lang="en-US" sz="1400" i="0" dirty="0">
                <a:solidFill>
                  <a:srgbClr val="212121"/>
                </a:solidFill>
                <a:effectLst/>
                <a:latin typeface="-apple-system"/>
              </a:rPr>
              <a:t>						</a:t>
            </a:r>
            <a:r>
              <a:rPr lang="en-US" sz="1400" i="0" dirty="0">
                <a:solidFill>
                  <a:schemeClr val="accent5">
                    <a:lumMod val="75000"/>
                  </a:schemeClr>
                </a:solidFill>
                <a:effectLst/>
                <a:latin typeface="-apple-system"/>
              </a:rPr>
              <a:t>1) Add target runtime</a:t>
            </a:r>
          </a:p>
          <a:p>
            <a:pPr lvl="8"/>
            <a:r>
              <a:rPr lang="en-US" sz="1400" dirty="0">
                <a:solidFill>
                  <a:srgbClr val="212121"/>
                </a:solidFill>
                <a:latin typeface="-apple-system"/>
              </a:rPr>
              <a:t>		</a:t>
            </a:r>
            <a:r>
              <a:rPr lang="en-US" sz="1400" b="0" i="0" dirty="0">
                <a:solidFill>
                  <a:srgbClr val="212121"/>
                </a:solidFill>
                <a:effectLst/>
                <a:latin typeface="-apple-system"/>
              </a:rPr>
              <a:t>In this solution, you can add desired server runtime into your application as project facet. 		Right Click on Project -&gt; Properties -&gt; Project Facets -&gt; Check the </a:t>
            </a:r>
            <a:r>
              <a:rPr lang="en-US" sz="1400" dirty="0">
                <a:solidFill>
                  <a:srgbClr val="212121"/>
                </a:solidFill>
                <a:latin typeface="-apple-system"/>
              </a:rPr>
              <a:t>“Dynamic Web Module” 		+ “Java” + “JavaScript” -&gt; Runtimes tab -&gt; check the application server </a:t>
            </a:r>
          </a:p>
          <a:p>
            <a:pPr lvl="8"/>
            <a:r>
              <a:rPr lang="en-US" sz="1400" dirty="0">
                <a:solidFill>
                  <a:srgbClr val="212121"/>
                </a:solidFill>
                <a:latin typeface="-apple-system"/>
              </a:rPr>
              <a:t>		</a:t>
            </a:r>
          </a:p>
          <a:p>
            <a:pPr algn="l"/>
            <a:r>
              <a:rPr lang="en-US" sz="1400" dirty="0">
                <a:solidFill>
                  <a:srgbClr val="212121"/>
                </a:solidFill>
                <a:latin typeface="-apple-system"/>
              </a:rPr>
              <a:t>						</a:t>
            </a:r>
            <a:r>
              <a:rPr lang="en-US" sz="1400" i="0" dirty="0">
                <a:solidFill>
                  <a:schemeClr val="accent5">
                    <a:lumMod val="75000"/>
                  </a:schemeClr>
                </a:solidFill>
                <a:effectLst/>
                <a:latin typeface="-apple-system"/>
              </a:rPr>
              <a:t>2) Add maven dependency</a:t>
            </a:r>
          </a:p>
          <a:p>
            <a:pPr algn="l"/>
            <a:r>
              <a:rPr lang="en-US" sz="1400" b="0" i="0" dirty="0">
                <a:solidFill>
                  <a:srgbClr val="212121"/>
                </a:solidFill>
                <a:effectLst/>
                <a:latin typeface="-apple-system"/>
              </a:rPr>
              <a:t>						Another option is to include the servlet dependency through maven itself. </a:t>
            </a:r>
          </a:p>
          <a:p>
            <a:pPr algn="l"/>
            <a:r>
              <a:rPr lang="en-US" sz="1400" dirty="0">
                <a:solidFill>
                  <a:srgbClr val="212121"/>
                </a:solidFill>
                <a:latin typeface="-apple-system"/>
              </a:rPr>
              <a:t>						</a:t>
            </a:r>
            <a:r>
              <a:rPr lang="en-US" sz="1400" b="0" i="0" dirty="0">
                <a:solidFill>
                  <a:srgbClr val="212121"/>
                </a:solidFill>
                <a:effectLst/>
                <a:latin typeface="-apple-system"/>
              </a:rPr>
              <a:t>This will also fix the error.</a:t>
            </a:r>
          </a:p>
          <a:p>
            <a:pPr algn="l"/>
            <a:r>
              <a:rPr lang="en-US" sz="1400" dirty="0">
                <a:solidFill>
                  <a:srgbClr val="212121"/>
                </a:solidFill>
                <a:latin typeface="-apple-system"/>
              </a:rPr>
              <a:t>						</a:t>
            </a:r>
          </a:p>
          <a:p>
            <a:pPr algn="l"/>
            <a:r>
              <a:rPr lang="en-US" sz="1400" b="0" i="0" dirty="0">
                <a:solidFill>
                  <a:srgbClr val="212121"/>
                </a:solidFill>
                <a:effectLst/>
                <a:latin typeface="-apple-system"/>
              </a:rPr>
              <a:t>						</a:t>
            </a:r>
          </a:p>
          <a:p>
            <a:pPr lvl="8"/>
            <a:endParaRPr lang="en-US" sz="1400" dirty="0">
              <a:solidFill>
                <a:srgbClr val="212121"/>
              </a:solidFill>
              <a:latin typeface="-apple-system"/>
            </a:endParaRPr>
          </a:p>
          <a:p>
            <a:endParaRPr lang="en-US" sz="1400" dirty="0">
              <a:solidFill>
                <a:srgbClr val="212121"/>
              </a:solidFill>
              <a:latin typeface="-apple-system"/>
            </a:endParaRPr>
          </a:p>
          <a:p>
            <a:r>
              <a:rPr lang="en-US" sz="1400" dirty="0">
                <a:solidFill>
                  <a:srgbClr val="212121"/>
                </a:solidFill>
                <a:latin typeface="-apple-system"/>
              </a:rPr>
              <a:t> </a:t>
            </a:r>
            <a:endParaRPr lang="en-US" sz="1400" dirty="0"/>
          </a:p>
          <a:p>
            <a:endParaRPr lang="en-US" sz="1400" dirty="0"/>
          </a:p>
          <a:p>
            <a:endParaRPr lang="en-US" sz="1400" dirty="0"/>
          </a:p>
          <a:p>
            <a:endParaRPr lang="en-US" sz="1400" dirty="0"/>
          </a:p>
        </p:txBody>
      </p:sp>
      <p:pic>
        <p:nvPicPr>
          <p:cNvPr id="5" name="Picture 4">
            <a:extLst>
              <a:ext uri="{FF2B5EF4-FFF2-40B4-BE49-F238E27FC236}">
                <a16:creationId xmlns:a16="http://schemas.microsoft.com/office/drawing/2014/main" id="{7825A480-ECED-424A-B563-0368D8FE3081}"/>
              </a:ext>
            </a:extLst>
          </p:cNvPr>
          <p:cNvPicPr>
            <a:picLocks noChangeAspect="1"/>
          </p:cNvPicPr>
          <p:nvPr/>
        </p:nvPicPr>
        <p:blipFill>
          <a:blip r:embed="rId3"/>
          <a:stretch>
            <a:fillRect/>
          </a:stretch>
        </p:blipFill>
        <p:spPr>
          <a:xfrm>
            <a:off x="111354" y="2535298"/>
            <a:ext cx="5424256" cy="3098748"/>
          </a:xfrm>
          <a:prstGeom prst="rect">
            <a:avLst/>
          </a:prstGeom>
        </p:spPr>
      </p:pic>
      <p:graphicFrame>
        <p:nvGraphicFramePr>
          <p:cNvPr id="12" name="Table 11">
            <a:extLst>
              <a:ext uri="{FF2B5EF4-FFF2-40B4-BE49-F238E27FC236}">
                <a16:creationId xmlns:a16="http://schemas.microsoft.com/office/drawing/2014/main" id="{81A9A779-3C77-4276-A0B6-896D284085AB}"/>
              </a:ext>
            </a:extLst>
          </p:cNvPr>
          <p:cNvGraphicFramePr>
            <a:graphicFrameLocks noGrp="1"/>
          </p:cNvGraphicFramePr>
          <p:nvPr>
            <p:extLst>
              <p:ext uri="{D42A27DB-BD31-4B8C-83A1-F6EECF244321}">
                <p14:modId xmlns:p14="http://schemas.microsoft.com/office/powerpoint/2010/main" val="3657295425"/>
              </p:ext>
            </p:extLst>
          </p:nvPr>
        </p:nvGraphicFramePr>
        <p:xfrm>
          <a:off x="5644004" y="4380814"/>
          <a:ext cx="3136011" cy="2194560"/>
        </p:xfrm>
        <a:graphic>
          <a:graphicData uri="http://schemas.openxmlformats.org/drawingml/2006/table">
            <a:tbl>
              <a:tblPr/>
              <a:tblGrid>
                <a:gridCol w="3136011">
                  <a:extLst>
                    <a:ext uri="{9D8B030D-6E8A-4147-A177-3AD203B41FA5}">
                      <a16:colId xmlns:a16="http://schemas.microsoft.com/office/drawing/2014/main" val="428250954"/>
                    </a:ext>
                  </a:extLst>
                </a:gridCol>
              </a:tblGrid>
              <a:tr h="0">
                <a:tc>
                  <a:txBody>
                    <a:bodyPr/>
                    <a:lstStyle/>
                    <a:p>
                      <a:pPr algn="l" rtl="0" fontAlgn="base"/>
                      <a:r>
                        <a:rPr lang="en-US" sz="1200" b="0" i="0" dirty="0">
                          <a:effectLst/>
                          <a:highlight>
                            <a:srgbClr val="C0C0C0"/>
                          </a:highlight>
                          <a:latin typeface="Droid Sans Mono"/>
                        </a:rPr>
                        <a:t>&lt;dependency&gt;</a:t>
                      </a:r>
                    </a:p>
                    <a:p>
                      <a:pPr algn="l" rtl="0" fontAlgn="base"/>
                      <a:r>
                        <a:rPr lang="en-US" sz="1200" b="0" i="0" dirty="0">
                          <a:effectLst/>
                          <a:highlight>
                            <a:srgbClr val="C0C0C0"/>
                          </a:highlight>
                          <a:latin typeface="Droid Sans Mono"/>
                        </a:rPr>
                        <a:t>    &lt;</a:t>
                      </a:r>
                      <a:r>
                        <a:rPr lang="en-US" sz="1200" b="0" i="0" dirty="0" err="1">
                          <a:effectLst/>
                          <a:highlight>
                            <a:srgbClr val="C0C0C0"/>
                          </a:highlight>
                          <a:latin typeface="Droid Sans Mono"/>
                        </a:rPr>
                        <a:t>groupId</a:t>
                      </a:r>
                      <a:r>
                        <a:rPr lang="en-US" sz="1200" b="0" i="0" dirty="0">
                          <a:effectLst/>
                          <a:highlight>
                            <a:srgbClr val="C0C0C0"/>
                          </a:highlight>
                          <a:latin typeface="Droid Sans Mono"/>
                        </a:rPr>
                        <a:t>&gt;</a:t>
                      </a:r>
                      <a:r>
                        <a:rPr lang="en-US" sz="1200" b="0" i="0" dirty="0" err="1">
                          <a:effectLst/>
                          <a:highlight>
                            <a:srgbClr val="C0C0C0"/>
                          </a:highlight>
                          <a:latin typeface="Droid Sans Mono"/>
                        </a:rPr>
                        <a:t>javax.servlet</a:t>
                      </a:r>
                      <a:r>
                        <a:rPr lang="en-US" sz="1200" b="0" i="0" dirty="0">
                          <a:effectLst/>
                          <a:highlight>
                            <a:srgbClr val="C0C0C0"/>
                          </a:highlight>
                          <a:latin typeface="Droid Sans Mono"/>
                        </a:rPr>
                        <a:t>&lt;/</a:t>
                      </a:r>
                      <a:r>
                        <a:rPr lang="en-US" sz="1200" b="0" i="0" dirty="0" err="1">
                          <a:effectLst/>
                          <a:highlight>
                            <a:srgbClr val="C0C0C0"/>
                          </a:highlight>
                          <a:latin typeface="Droid Sans Mono"/>
                        </a:rPr>
                        <a:t>groupId</a:t>
                      </a:r>
                      <a:r>
                        <a:rPr lang="en-US" sz="1200" b="0" i="0" dirty="0">
                          <a:effectLst/>
                          <a:highlight>
                            <a:srgbClr val="C0C0C0"/>
                          </a:highlight>
                          <a:latin typeface="Droid Sans Mono"/>
                        </a:rPr>
                        <a:t>&gt;</a:t>
                      </a:r>
                    </a:p>
                    <a:p>
                      <a:pPr algn="l" rtl="0" fontAlgn="base"/>
                      <a:r>
                        <a:rPr lang="en-US" sz="1200" b="0" i="0" dirty="0">
                          <a:effectLst/>
                          <a:highlight>
                            <a:srgbClr val="C0C0C0"/>
                          </a:highlight>
                          <a:latin typeface="Droid Sans Mono"/>
                        </a:rPr>
                        <a:t>    &lt;</a:t>
                      </a:r>
                      <a:r>
                        <a:rPr lang="en-US" sz="1200" b="0" i="0" dirty="0" err="1">
                          <a:effectLst/>
                          <a:highlight>
                            <a:srgbClr val="C0C0C0"/>
                          </a:highlight>
                          <a:latin typeface="Droid Sans Mono"/>
                        </a:rPr>
                        <a:t>artifactId</a:t>
                      </a:r>
                      <a:r>
                        <a:rPr lang="en-US" sz="1200" b="0" i="0" dirty="0">
                          <a:effectLst/>
                          <a:highlight>
                            <a:srgbClr val="C0C0C0"/>
                          </a:highlight>
                          <a:latin typeface="Droid Sans Mono"/>
                        </a:rPr>
                        <a:t>&gt;servlet-</a:t>
                      </a:r>
                      <a:r>
                        <a:rPr lang="en-US" sz="1200" b="0" i="0" dirty="0" err="1">
                          <a:effectLst/>
                          <a:highlight>
                            <a:srgbClr val="C0C0C0"/>
                          </a:highlight>
                          <a:latin typeface="Droid Sans Mono"/>
                        </a:rPr>
                        <a:t>api</a:t>
                      </a:r>
                      <a:r>
                        <a:rPr lang="en-US" sz="1200" b="0" i="0" dirty="0">
                          <a:effectLst/>
                          <a:highlight>
                            <a:srgbClr val="C0C0C0"/>
                          </a:highlight>
                          <a:latin typeface="Droid Sans Mono"/>
                        </a:rPr>
                        <a:t>&lt;/</a:t>
                      </a:r>
                      <a:r>
                        <a:rPr lang="en-US" sz="1200" b="0" i="0" dirty="0" err="1">
                          <a:effectLst/>
                          <a:highlight>
                            <a:srgbClr val="C0C0C0"/>
                          </a:highlight>
                          <a:latin typeface="Droid Sans Mono"/>
                        </a:rPr>
                        <a:t>artifactId</a:t>
                      </a:r>
                      <a:r>
                        <a:rPr lang="en-US" sz="1200" b="0" i="0" dirty="0">
                          <a:effectLst/>
                          <a:highlight>
                            <a:srgbClr val="C0C0C0"/>
                          </a:highlight>
                          <a:latin typeface="Droid Sans Mono"/>
                        </a:rPr>
                        <a:t>&gt;</a:t>
                      </a:r>
                    </a:p>
                    <a:p>
                      <a:pPr algn="l" rtl="0" fontAlgn="base"/>
                      <a:r>
                        <a:rPr lang="en-US" sz="1200" b="0" i="0" dirty="0">
                          <a:effectLst/>
                          <a:highlight>
                            <a:srgbClr val="C0C0C0"/>
                          </a:highlight>
                          <a:latin typeface="Droid Sans Mono"/>
                        </a:rPr>
                        <a:t>    &lt;version&gt;2.5&lt;/version&gt;</a:t>
                      </a:r>
                    </a:p>
                    <a:p>
                      <a:pPr algn="l" rtl="0" fontAlgn="base"/>
                      <a:r>
                        <a:rPr lang="en-US" sz="1200" b="0" i="0" dirty="0">
                          <a:effectLst/>
                          <a:highlight>
                            <a:srgbClr val="C0C0C0"/>
                          </a:highlight>
                          <a:latin typeface="Droid Sans Mono"/>
                        </a:rPr>
                        <a:t>&lt;/dependency&gt;</a:t>
                      </a:r>
                    </a:p>
                    <a:p>
                      <a:pPr algn="l" rtl="0" fontAlgn="base"/>
                      <a:endParaRPr lang="en-US" sz="1200" b="0" i="0" dirty="0">
                        <a:effectLst/>
                        <a:highlight>
                          <a:srgbClr val="C0C0C0"/>
                        </a:highlight>
                        <a:latin typeface="Droid Sans Mono"/>
                      </a:endParaRPr>
                    </a:p>
                    <a:p>
                      <a:pPr marL="0" algn="l" defTabSz="914400" rtl="0" eaLnBrk="1" fontAlgn="base" latinLnBrk="0" hangingPunct="1"/>
                      <a:r>
                        <a:rPr lang="en-US" sz="1200" b="0" i="0" kern="1200" dirty="0">
                          <a:solidFill>
                            <a:schemeClr val="tx1"/>
                          </a:solidFill>
                          <a:effectLst/>
                          <a:highlight>
                            <a:srgbClr val="C0C0C0"/>
                          </a:highlight>
                          <a:latin typeface="Droid Sans Mono"/>
                          <a:ea typeface="+mn-ea"/>
                          <a:cs typeface="+mn-cs"/>
                        </a:rPr>
                        <a:t>&lt;dependency&gt;</a:t>
                      </a:r>
                    </a:p>
                    <a:p>
                      <a:pPr marL="0" algn="l" defTabSz="914400" rtl="0" eaLnBrk="1" fontAlgn="base" latinLnBrk="0" hangingPunct="1"/>
                      <a:r>
                        <a:rPr lang="en-US" sz="1200" b="0" i="0" kern="1200" dirty="0">
                          <a:solidFill>
                            <a:schemeClr val="tx1"/>
                          </a:solidFill>
                          <a:effectLst/>
                          <a:highlight>
                            <a:srgbClr val="C0C0C0"/>
                          </a:highlight>
                          <a:latin typeface="Droid Sans Mono"/>
                          <a:ea typeface="+mn-ea"/>
                          <a:cs typeface="+mn-cs"/>
                        </a:rPr>
                        <a:t>&lt;</a:t>
                      </a:r>
                      <a:r>
                        <a:rPr lang="en-US" sz="1200" b="0" i="0" kern="1200" dirty="0" err="1">
                          <a:solidFill>
                            <a:schemeClr val="tx1"/>
                          </a:solidFill>
                          <a:effectLst/>
                          <a:highlight>
                            <a:srgbClr val="C0C0C0"/>
                          </a:highlight>
                          <a:latin typeface="Droid Sans Mono"/>
                          <a:ea typeface="+mn-ea"/>
                          <a:cs typeface="+mn-cs"/>
                        </a:rPr>
                        <a:t>groupId</a:t>
                      </a:r>
                      <a:r>
                        <a:rPr lang="en-US" sz="1200" b="0" i="0" kern="1200" dirty="0">
                          <a:solidFill>
                            <a:schemeClr val="tx1"/>
                          </a:solidFill>
                          <a:effectLst/>
                          <a:highlight>
                            <a:srgbClr val="C0C0C0"/>
                          </a:highlight>
                          <a:latin typeface="Droid Sans Mono"/>
                          <a:ea typeface="+mn-ea"/>
                          <a:cs typeface="+mn-cs"/>
                        </a:rPr>
                        <a:t>&gt;</a:t>
                      </a:r>
                      <a:r>
                        <a:rPr lang="en-US" sz="1200" b="0" i="0" kern="1200" dirty="0" err="1">
                          <a:solidFill>
                            <a:schemeClr val="tx1"/>
                          </a:solidFill>
                          <a:effectLst/>
                          <a:highlight>
                            <a:srgbClr val="C0C0C0"/>
                          </a:highlight>
                          <a:latin typeface="Droid Sans Mono"/>
                          <a:ea typeface="+mn-ea"/>
                          <a:cs typeface="+mn-cs"/>
                        </a:rPr>
                        <a:t>javax.servlet.jsp</a:t>
                      </a:r>
                      <a:r>
                        <a:rPr lang="en-US" sz="1200" b="0" i="0" kern="1200" dirty="0">
                          <a:solidFill>
                            <a:schemeClr val="tx1"/>
                          </a:solidFill>
                          <a:effectLst/>
                          <a:highlight>
                            <a:srgbClr val="C0C0C0"/>
                          </a:highlight>
                          <a:latin typeface="Droid Sans Mono"/>
                          <a:ea typeface="+mn-ea"/>
                          <a:cs typeface="+mn-cs"/>
                        </a:rPr>
                        <a:t>&lt;/</a:t>
                      </a:r>
                      <a:r>
                        <a:rPr lang="en-US" sz="1200" b="0" i="0" kern="1200" dirty="0" err="1">
                          <a:solidFill>
                            <a:schemeClr val="tx1"/>
                          </a:solidFill>
                          <a:effectLst/>
                          <a:highlight>
                            <a:srgbClr val="C0C0C0"/>
                          </a:highlight>
                          <a:latin typeface="Droid Sans Mono"/>
                          <a:ea typeface="+mn-ea"/>
                          <a:cs typeface="+mn-cs"/>
                        </a:rPr>
                        <a:t>groupId</a:t>
                      </a:r>
                      <a:r>
                        <a:rPr lang="en-US" sz="1200" b="0" i="0" kern="1200" dirty="0">
                          <a:solidFill>
                            <a:schemeClr val="tx1"/>
                          </a:solidFill>
                          <a:effectLst/>
                          <a:highlight>
                            <a:srgbClr val="C0C0C0"/>
                          </a:highlight>
                          <a:latin typeface="Droid Sans Mono"/>
                          <a:ea typeface="+mn-ea"/>
                          <a:cs typeface="+mn-cs"/>
                        </a:rPr>
                        <a:t>&gt;</a:t>
                      </a:r>
                    </a:p>
                    <a:p>
                      <a:pPr marL="0" algn="l" defTabSz="914400" rtl="0" eaLnBrk="1" fontAlgn="base" latinLnBrk="0" hangingPunct="1"/>
                      <a:r>
                        <a:rPr lang="en-US" sz="1200" b="0" i="0" kern="1200" dirty="0">
                          <a:solidFill>
                            <a:schemeClr val="tx1"/>
                          </a:solidFill>
                          <a:effectLst/>
                          <a:highlight>
                            <a:srgbClr val="C0C0C0"/>
                          </a:highlight>
                          <a:latin typeface="Droid Sans Mono"/>
                          <a:ea typeface="+mn-ea"/>
                          <a:cs typeface="+mn-cs"/>
                        </a:rPr>
                        <a:t>&lt;</a:t>
                      </a:r>
                      <a:r>
                        <a:rPr lang="en-US" sz="1200" b="0" i="0" kern="1200" dirty="0" err="1">
                          <a:solidFill>
                            <a:schemeClr val="tx1"/>
                          </a:solidFill>
                          <a:effectLst/>
                          <a:highlight>
                            <a:srgbClr val="C0C0C0"/>
                          </a:highlight>
                          <a:latin typeface="Droid Sans Mono"/>
                          <a:ea typeface="+mn-ea"/>
                          <a:cs typeface="+mn-cs"/>
                        </a:rPr>
                        <a:t>artifactId</a:t>
                      </a:r>
                      <a:r>
                        <a:rPr lang="en-US" sz="1200" b="0" i="0" kern="1200" dirty="0">
                          <a:solidFill>
                            <a:schemeClr val="tx1"/>
                          </a:solidFill>
                          <a:effectLst/>
                          <a:highlight>
                            <a:srgbClr val="C0C0C0"/>
                          </a:highlight>
                          <a:latin typeface="Droid Sans Mono"/>
                          <a:ea typeface="+mn-ea"/>
                          <a:cs typeface="+mn-cs"/>
                        </a:rPr>
                        <a:t>&gt;</a:t>
                      </a:r>
                      <a:r>
                        <a:rPr lang="en-US" sz="1200" b="0" i="0" kern="1200" dirty="0" err="1">
                          <a:solidFill>
                            <a:schemeClr val="tx1"/>
                          </a:solidFill>
                          <a:effectLst/>
                          <a:highlight>
                            <a:srgbClr val="C0C0C0"/>
                          </a:highlight>
                          <a:latin typeface="Droid Sans Mono"/>
                          <a:ea typeface="+mn-ea"/>
                          <a:cs typeface="+mn-cs"/>
                        </a:rPr>
                        <a:t>javax.servlet.jsp-api</a:t>
                      </a:r>
                      <a:r>
                        <a:rPr lang="en-US" sz="1200" b="0" i="0" kern="1200" dirty="0">
                          <a:solidFill>
                            <a:schemeClr val="tx1"/>
                          </a:solidFill>
                          <a:effectLst/>
                          <a:highlight>
                            <a:srgbClr val="C0C0C0"/>
                          </a:highlight>
                          <a:latin typeface="Droid Sans Mono"/>
                          <a:ea typeface="+mn-ea"/>
                          <a:cs typeface="+mn-cs"/>
                        </a:rPr>
                        <a:t>&lt;/</a:t>
                      </a:r>
                      <a:r>
                        <a:rPr lang="en-US" sz="1200" b="0" i="0" kern="1200" dirty="0" err="1">
                          <a:solidFill>
                            <a:schemeClr val="tx1"/>
                          </a:solidFill>
                          <a:effectLst/>
                          <a:highlight>
                            <a:srgbClr val="C0C0C0"/>
                          </a:highlight>
                          <a:latin typeface="Droid Sans Mono"/>
                          <a:ea typeface="+mn-ea"/>
                          <a:cs typeface="+mn-cs"/>
                        </a:rPr>
                        <a:t>artifactId</a:t>
                      </a:r>
                      <a:r>
                        <a:rPr lang="en-US" sz="1200" b="0" i="0" kern="1200" dirty="0">
                          <a:solidFill>
                            <a:schemeClr val="tx1"/>
                          </a:solidFill>
                          <a:effectLst/>
                          <a:highlight>
                            <a:srgbClr val="C0C0C0"/>
                          </a:highlight>
                          <a:latin typeface="Droid Sans Mono"/>
                          <a:ea typeface="+mn-ea"/>
                          <a:cs typeface="+mn-cs"/>
                        </a:rPr>
                        <a:t>&gt;</a:t>
                      </a:r>
                    </a:p>
                    <a:p>
                      <a:pPr marL="0" algn="l" defTabSz="914400" rtl="0" eaLnBrk="1" fontAlgn="base" latinLnBrk="0" hangingPunct="1"/>
                      <a:r>
                        <a:rPr lang="en-US" sz="1200" b="0" i="0" kern="1200" dirty="0">
                          <a:solidFill>
                            <a:schemeClr val="tx1"/>
                          </a:solidFill>
                          <a:effectLst/>
                          <a:highlight>
                            <a:srgbClr val="C0C0C0"/>
                          </a:highlight>
                          <a:latin typeface="Droid Sans Mono"/>
                          <a:ea typeface="+mn-ea"/>
                          <a:cs typeface="+mn-cs"/>
                        </a:rPr>
                        <a:t>&lt;version&gt;2.2.1&lt;/version&gt;</a:t>
                      </a:r>
                    </a:p>
                    <a:p>
                      <a:pPr marL="0" algn="l" defTabSz="914400" rtl="0" eaLnBrk="1" fontAlgn="base" latinLnBrk="0" hangingPunct="1"/>
                      <a:r>
                        <a:rPr lang="en-US" sz="1200" b="0" i="0" kern="1200" dirty="0">
                          <a:solidFill>
                            <a:schemeClr val="tx1"/>
                          </a:solidFill>
                          <a:effectLst/>
                          <a:highlight>
                            <a:srgbClr val="C0C0C0"/>
                          </a:highlight>
                          <a:latin typeface="Droid Sans Mono"/>
                          <a:ea typeface="+mn-ea"/>
                          <a:cs typeface="+mn-cs"/>
                        </a:rPr>
                        <a:t>&lt;scope&gt;provided&lt;/scope&gt;</a:t>
                      </a:r>
                    </a:p>
                    <a:p>
                      <a:pPr marL="0" algn="l" defTabSz="914400" rtl="0" eaLnBrk="1" fontAlgn="base" latinLnBrk="0" hangingPunct="1"/>
                      <a:r>
                        <a:rPr lang="en-US" sz="1200" b="0" i="0" kern="1200" dirty="0">
                          <a:solidFill>
                            <a:schemeClr val="tx1"/>
                          </a:solidFill>
                          <a:effectLst/>
                          <a:highlight>
                            <a:srgbClr val="C0C0C0"/>
                          </a:highlight>
                          <a:latin typeface="Droid Sans Mono"/>
                          <a:ea typeface="+mn-ea"/>
                          <a:cs typeface="+mn-cs"/>
                        </a:rPr>
                        <a:t>&lt;/dependency&gt;</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028300538"/>
                  </a:ext>
                </a:extLst>
              </a:tr>
            </a:tbl>
          </a:graphicData>
        </a:graphic>
      </p:graphicFrame>
    </p:spTree>
    <p:extLst>
      <p:ext uri="{BB962C8B-B14F-4D97-AF65-F5344CB8AC3E}">
        <p14:creationId xmlns:p14="http://schemas.microsoft.com/office/powerpoint/2010/main" val="330731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22E4-6B7C-4669-8B79-F468AD7A30DA}"/>
              </a:ext>
            </a:extLst>
          </p:cNvPr>
          <p:cNvSpPr>
            <a:spLocks noGrp="1"/>
          </p:cNvSpPr>
          <p:nvPr>
            <p:ph type="ctrTitle"/>
          </p:nvPr>
        </p:nvSpPr>
        <p:spPr>
          <a:xfrm>
            <a:off x="2038905" y="186431"/>
            <a:ext cx="6741110" cy="301841"/>
          </a:xfrm>
        </p:spPr>
        <p:txBody>
          <a:bodyPr>
            <a:normAutofit fontScale="90000"/>
          </a:bodyPr>
          <a:lstStyle/>
          <a:p>
            <a:r>
              <a:rPr lang="en-US" sz="1800" b="1" dirty="0" err="1">
                <a:latin typeface="Consolas" panose="020B0609020204030204" pitchFamily="49" charset="0"/>
              </a:rPr>
              <a:t>JavaDoc</a:t>
            </a:r>
            <a:r>
              <a:rPr lang="en-US" sz="1800" b="1" dirty="0">
                <a:latin typeface="Consolas" panose="020B0609020204030204" pitchFamily="49" charset="0"/>
              </a:rPr>
              <a:t> WebApp issues in Java Build Path in Eclipse</a:t>
            </a:r>
            <a:endParaRPr lang="en-US" sz="1800" b="1" dirty="0"/>
          </a:p>
        </p:txBody>
      </p:sp>
      <p:sp>
        <p:nvSpPr>
          <p:cNvPr id="9" name="TextBox 8">
            <a:extLst>
              <a:ext uri="{FF2B5EF4-FFF2-40B4-BE49-F238E27FC236}">
                <a16:creationId xmlns:a16="http://schemas.microsoft.com/office/drawing/2014/main" id="{E09D55AC-0E58-4A72-BADE-BEFB012211F3}"/>
              </a:ext>
            </a:extLst>
          </p:cNvPr>
          <p:cNvSpPr txBox="1"/>
          <p:nvPr/>
        </p:nvSpPr>
        <p:spPr>
          <a:xfrm>
            <a:off x="0" y="445077"/>
            <a:ext cx="12192000" cy="5693866"/>
          </a:xfrm>
          <a:prstGeom prst="rect">
            <a:avLst/>
          </a:prstGeom>
          <a:noFill/>
        </p:spPr>
        <p:txBody>
          <a:bodyPr wrap="square" rtlCol="0" anchor="ctr" anchorCtr="0">
            <a:spAutoFit/>
          </a:bodyPr>
          <a:lstStyle/>
          <a:p>
            <a:r>
              <a:rPr lang="en-US" sz="1400" dirty="0">
                <a:solidFill>
                  <a:srgbClr val="FF0000"/>
                </a:solidFill>
              </a:rPr>
              <a:t>Error</a:t>
            </a:r>
            <a:r>
              <a:rPr lang="en-US" sz="1400" dirty="0"/>
              <a:t>: </a:t>
            </a:r>
          </a:p>
          <a:p>
            <a:r>
              <a:rPr lang="en-US" sz="1400" i="1" dirty="0"/>
              <a:t>How to solve “This element has no attached source and the Javadoc could not be found in the attached Javadoc”?</a:t>
            </a:r>
          </a:p>
          <a:p>
            <a:endParaRPr lang="en-US" sz="1400" dirty="0">
              <a:solidFill>
                <a:srgbClr val="0000CC"/>
              </a:solidFill>
            </a:endParaRPr>
          </a:p>
          <a:p>
            <a:r>
              <a:rPr lang="en-US" sz="1400" dirty="0">
                <a:solidFill>
                  <a:srgbClr val="0000CC"/>
                </a:solidFill>
              </a:rPr>
              <a:t>Problem Statement </a:t>
            </a:r>
            <a:r>
              <a:rPr lang="en-US" sz="1400" dirty="0"/>
              <a:t>:</a:t>
            </a:r>
          </a:p>
          <a:p>
            <a:r>
              <a:rPr lang="en-US" sz="1400" b="0" i="0" dirty="0">
                <a:solidFill>
                  <a:srgbClr val="212121"/>
                </a:solidFill>
                <a:effectLst/>
                <a:latin typeface="-apple-system"/>
              </a:rPr>
              <a:t>When a Java Class or Interface is hovered over and </a:t>
            </a:r>
            <a:r>
              <a:rPr lang="en-US" sz="1400" b="0" i="0" dirty="0" err="1">
                <a:solidFill>
                  <a:srgbClr val="212121"/>
                </a:solidFill>
                <a:effectLst/>
                <a:latin typeface="-apple-system"/>
              </a:rPr>
              <a:t>CTRL+click</a:t>
            </a:r>
            <a:r>
              <a:rPr lang="en-US" sz="1400" b="0" i="0" dirty="0">
                <a:solidFill>
                  <a:srgbClr val="212121"/>
                </a:solidFill>
                <a:effectLst/>
                <a:latin typeface="-apple-system"/>
              </a:rPr>
              <a:t> for detailed declaration done there is no Javadoc description and the above error is displayed. </a:t>
            </a:r>
          </a:p>
          <a:p>
            <a:endParaRPr lang="en-US" sz="1400" dirty="0">
              <a:solidFill>
                <a:srgbClr val="212121"/>
              </a:solidFill>
              <a:latin typeface="-apple-system"/>
            </a:endParaRPr>
          </a:p>
          <a:p>
            <a:r>
              <a:rPr lang="en-US" sz="1400" dirty="0">
                <a:solidFill>
                  <a:srgbClr val="339933"/>
                </a:solidFill>
                <a:latin typeface="-apple-system"/>
              </a:rPr>
              <a:t>Solution</a:t>
            </a:r>
            <a:r>
              <a:rPr lang="en-US" sz="1400" dirty="0">
                <a:solidFill>
                  <a:srgbClr val="212121"/>
                </a:solidFill>
                <a:latin typeface="-apple-system"/>
              </a:rPr>
              <a:t>:</a:t>
            </a:r>
          </a:p>
          <a:p>
            <a:r>
              <a:rPr lang="en-US" sz="1400" dirty="0"/>
              <a:t>right click on the </a:t>
            </a:r>
            <a:r>
              <a:rPr lang="en-US" sz="1400" b="1" dirty="0"/>
              <a:t>Project&gt;Build Path&gt;Configure Build Path&gt;order and Export &gt; and bring Web App libraries to the bottom</a:t>
            </a:r>
            <a:r>
              <a:rPr lang="en-US" sz="1400" dirty="0"/>
              <a:t> &gt; Then Close the project and reopen it</a:t>
            </a:r>
          </a:p>
          <a:p>
            <a:r>
              <a:rPr lang="en-US" sz="1400" dirty="0"/>
              <a:t>																							</a:t>
            </a:r>
            <a:r>
              <a:rPr lang="en-US" sz="1400" b="1" dirty="0">
                <a:highlight>
                  <a:srgbClr val="FFFF00"/>
                </a:highlight>
              </a:rPr>
              <a:t>Note</a:t>
            </a:r>
            <a:r>
              <a:rPr lang="en-US" sz="1400" dirty="0"/>
              <a:t>: Remember to download Tomcat 										documentation Zip		</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4" name="Picture 3">
            <a:extLst>
              <a:ext uri="{FF2B5EF4-FFF2-40B4-BE49-F238E27FC236}">
                <a16:creationId xmlns:a16="http://schemas.microsoft.com/office/drawing/2014/main" id="{F7F4D618-DAEA-4C62-AB45-840B006FD140}"/>
              </a:ext>
            </a:extLst>
          </p:cNvPr>
          <p:cNvPicPr>
            <a:picLocks noChangeAspect="1"/>
          </p:cNvPicPr>
          <p:nvPr/>
        </p:nvPicPr>
        <p:blipFill>
          <a:blip r:embed="rId3"/>
          <a:stretch>
            <a:fillRect/>
          </a:stretch>
        </p:blipFill>
        <p:spPr>
          <a:xfrm>
            <a:off x="161340" y="2386900"/>
            <a:ext cx="8809483" cy="4026023"/>
          </a:xfrm>
          <a:prstGeom prst="rect">
            <a:avLst/>
          </a:prstGeom>
        </p:spPr>
      </p:pic>
    </p:spTree>
    <p:extLst>
      <p:ext uri="{BB962C8B-B14F-4D97-AF65-F5344CB8AC3E}">
        <p14:creationId xmlns:p14="http://schemas.microsoft.com/office/powerpoint/2010/main" val="742575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22E4-6B7C-4669-8B79-F468AD7A30DA}"/>
              </a:ext>
            </a:extLst>
          </p:cNvPr>
          <p:cNvSpPr>
            <a:spLocks noGrp="1"/>
          </p:cNvSpPr>
          <p:nvPr>
            <p:ph type="ctrTitle"/>
          </p:nvPr>
        </p:nvSpPr>
        <p:spPr>
          <a:xfrm>
            <a:off x="2038905" y="186431"/>
            <a:ext cx="6741110" cy="301841"/>
          </a:xfrm>
        </p:spPr>
        <p:txBody>
          <a:bodyPr>
            <a:normAutofit fontScale="90000"/>
          </a:bodyPr>
          <a:lstStyle/>
          <a:p>
            <a:r>
              <a:rPr lang="en-IN" sz="1800" b="1" dirty="0">
                <a:latin typeface="Consolas" panose="020B0609020204030204" pitchFamily="49" charset="0"/>
              </a:rPr>
              <a:t>H</a:t>
            </a:r>
            <a:r>
              <a:rPr lang="en-US" sz="1800" b="1" dirty="0">
                <a:latin typeface="Consolas" panose="020B0609020204030204" pitchFamily="49" charset="0"/>
              </a:rPr>
              <a:t>TTP – Hyper Text Transfer Protocol</a:t>
            </a:r>
            <a:endParaRPr lang="en-US" sz="1800" b="1" dirty="0"/>
          </a:p>
        </p:txBody>
      </p:sp>
      <p:sp>
        <p:nvSpPr>
          <p:cNvPr id="9" name="TextBox 8">
            <a:extLst>
              <a:ext uri="{FF2B5EF4-FFF2-40B4-BE49-F238E27FC236}">
                <a16:creationId xmlns:a16="http://schemas.microsoft.com/office/drawing/2014/main" id="{E09D55AC-0E58-4A72-BADE-BEFB012211F3}"/>
              </a:ext>
            </a:extLst>
          </p:cNvPr>
          <p:cNvSpPr txBox="1"/>
          <p:nvPr/>
        </p:nvSpPr>
        <p:spPr>
          <a:xfrm>
            <a:off x="0" y="1999349"/>
            <a:ext cx="12192000" cy="2585323"/>
          </a:xfrm>
          <a:prstGeom prst="rect">
            <a:avLst/>
          </a:prstGeom>
          <a:noFill/>
        </p:spPr>
        <p:txBody>
          <a:bodyPr wrap="square" rtlCol="0" anchor="ctr" anchorCtr="0">
            <a:spAutoFit/>
          </a:bodyPr>
          <a:lstStyle/>
          <a:p>
            <a:r>
              <a:rPr lang="en-US" dirty="0">
                <a:ln w="0"/>
                <a:effectLst>
                  <a:outerShdw blurRad="38100" dist="19050" dir="2700000" algn="tl" rotWithShape="0">
                    <a:schemeClr val="dk1">
                      <a:alpha val="40000"/>
                    </a:schemeClr>
                  </a:outerShdw>
                </a:effectLst>
              </a:rPr>
              <a:t>7 methods of Http Protocol,</a:t>
            </a:r>
          </a:p>
          <a:p>
            <a:r>
              <a:rPr lang="en-US" dirty="0">
                <a:ln w="0"/>
                <a:effectLst>
                  <a:outerShdw blurRad="38100" dist="19050" dir="2700000" algn="tl" rotWithShape="0">
                    <a:schemeClr val="dk1">
                      <a:alpha val="40000"/>
                    </a:schemeClr>
                  </a:outerShdw>
                </a:effectLst>
              </a:rPr>
              <a:t>But normally 5 methods are used </a:t>
            </a:r>
          </a:p>
          <a:p>
            <a:endParaRPr lang="en-US" sz="1400" dirty="0"/>
          </a:p>
          <a:p>
            <a:r>
              <a:rPr lang="en-US" sz="1400" dirty="0">
                <a:highlight>
                  <a:srgbClr val="FFFF00"/>
                </a:highlight>
              </a:rPr>
              <a:t>Post</a:t>
            </a:r>
            <a:r>
              <a:rPr lang="en-US" sz="1400" dirty="0"/>
              <a:t> is a preferred method over Get as in </a:t>
            </a:r>
            <a:r>
              <a:rPr lang="en-US" sz="1400" dirty="0">
                <a:highlight>
                  <a:srgbClr val="FFFF00"/>
                </a:highlight>
              </a:rPr>
              <a:t>Get</a:t>
            </a:r>
            <a:r>
              <a:rPr lang="en-US" sz="1400" dirty="0"/>
              <a:t> the browser displays the </a:t>
            </a:r>
            <a:r>
              <a:rPr lang="en-US" sz="1400" dirty="0" err="1">
                <a:highlight>
                  <a:srgbClr val="FFFF00"/>
                </a:highlight>
              </a:rPr>
              <a:t>url</a:t>
            </a:r>
            <a:r>
              <a:rPr lang="en-US" sz="1400" dirty="0">
                <a:highlight>
                  <a:srgbClr val="FFFF00"/>
                </a:highlight>
              </a:rPr>
              <a:t>?&lt;query string&gt;, </a:t>
            </a:r>
            <a:r>
              <a:rPr lang="en-US" sz="1400" dirty="0"/>
              <a:t>whereas in Post it is only </a:t>
            </a:r>
            <a:r>
              <a:rPr lang="en-US" sz="1400" dirty="0">
                <a:highlight>
                  <a:srgbClr val="FFFF00"/>
                </a:highlight>
              </a:rPr>
              <a:t>/</a:t>
            </a:r>
            <a:r>
              <a:rPr lang="en-US" sz="1400" dirty="0" err="1">
                <a:highlight>
                  <a:srgbClr val="FFFF00"/>
                </a:highlight>
              </a:rPr>
              <a:t>url</a:t>
            </a:r>
            <a:endParaRPr lang="en-US" sz="1400" dirty="0">
              <a:highlight>
                <a:srgbClr val="FFFF00"/>
              </a:highlight>
            </a:endParaRPr>
          </a:p>
          <a:p>
            <a:endParaRPr lang="en-US" sz="1400" dirty="0"/>
          </a:p>
          <a:p>
            <a:r>
              <a:rPr lang="en-US" sz="1400" dirty="0"/>
              <a:t>This is good for security</a:t>
            </a:r>
          </a:p>
          <a:p>
            <a:endParaRPr lang="en-US" sz="1400" dirty="0"/>
          </a:p>
          <a:p>
            <a:endParaRPr lang="en-US" sz="1400" dirty="0"/>
          </a:p>
          <a:p>
            <a:endParaRPr lang="en-US" sz="1400" dirty="0"/>
          </a:p>
          <a:p>
            <a:endParaRPr lang="en-US" sz="1400" dirty="0"/>
          </a:p>
          <a:p>
            <a:endParaRPr lang="en-US" sz="1400" dirty="0"/>
          </a:p>
        </p:txBody>
      </p:sp>
      <p:sp>
        <p:nvSpPr>
          <p:cNvPr id="3" name="Rectangle: Rounded Corners 2">
            <a:extLst>
              <a:ext uri="{FF2B5EF4-FFF2-40B4-BE49-F238E27FC236}">
                <a16:creationId xmlns:a16="http://schemas.microsoft.com/office/drawing/2014/main" id="{85CBB8CA-8A2D-4BAD-8D5C-F836A9017E62}"/>
              </a:ext>
            </a:extLst>
          </p:cNvPr>
          <p:cNvSpPr/>
          <p:nvPr/>
        </p:nvSpPr>
        <p:spPr>
          <a:xfrm>
            <a:off x="263372" y="72478"/>
            <a:ext cx="1775534" cy="1587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Get</a:t>
            </a:r>
          </a:p>
          <a:p>
            <a:pPr algn="ctr"/>
            <a:r>
              <a:rPr lang="en-IN" dirty="0"/>
              <a:t>Post</a:t>
            </a:r>
          </a:p>
          <a:p>
            <a:pPr algn="ctr"/>
            <a:r>
              <a:rPr lang="en-IN" dirty="0"/>
              <a:t>Put</a:t>
            </a:r>
          </a:p>
          <a:p>
            <a:pPr algn="ctr"/>
            <a:r>
              <a:rPr lang="en-IN" dirty="0"/>
              <a:t>Delete</a:t>
            </a:r>
          </a:p>
          <a:p>
            <a:pPr algn="ctr"/>
            <a:r>
              <a:rPr lang="en-IN" dirty="0"/>
              <a:t>Options</a:t>
            </a:r>
            <a:endParaRPr lang="en-US" dirty="0"/>
          </a:p>
        </p:txBody>
      </p:sp>
    </p:spTree>
    <p:extLst>
      <p:ext uri="{BB962C8B-B14F-4D97-AF65-F5344CB8AC3E}">
        <p14:creationId xmlns:p14="http://schemas.microsoft.com/office/powerpoint/2010/main" val="142791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22E4-6B7C-4669-8B79-F468AD7A30DA}"/>
              </a:ext>
            </a:extLst>
          </p:cNvPr>
          <p:cNvSpPr>
            <a:spLocks noGrp="1"/>
          </p:cNvSpPr>
          <p:nvPr>
            <p:ph type="ctrTitle"/>
          </p:nvPr>
        </p:nvSpPr>
        <p:spPr>
          <a:xfrm>
            <a:off x="2038905" y="186431"/>
            <a:ext cx="6741110" cy="301841"/>
          </a:xfrm>
        </p:spPr>
        <p:txBody>
          <a:bodyPr>
            <a:normAutofit fontScale="90000"/>
          </a:bodyPr>
          <a:lstStyle/>
          <a:p>
            <a:r>
              <a:rPr lang="en-IN" sz="1800" b="1" dirty="0" err="1">
                <a:latin typeface="Consolas" panose="020B0609020204030204" pitchFamily="49" charset="0"/>
              </a:rPr>
              <a:t>RequestDispatcher</a:t>
            </a:r>
            <a:r>
              <a:rPr lang="en-IN" sz="1800" b="1" dirty="0">
                <a:latin typeface="Consolas" panose="020B0609020204030204" pitchFamily="49" charset="0"/>
              </a:rPr>
              <a:t> &amp; </a:t>
            </a:r>
            <a:r>
              <a:rPr lang="en-IN" sz="1800" b="1" dirty="0" err="1">
                <a:latin typeface="Consolas" panose="020B0609020204030204" pitchFamily="49" charset="0"/>
              </a:rPr>
              <a:t>sendRedirect</a:t>
            </a:r>
            <a:endParaRPr lang="en-US" sz="1800" b="1" dirty="0"/>
          </a:p>
        </p:txBody>
      </p:sp>
      <p:sp>
        <p:nvSpPr>
          <p:cNvPr id="4" name="Rectangle 3">
            <a:extLst>
              <a:ext uri="{FF2B5EF4-FFF2-40B4-BE49-F238E27FC236}">
                <a16:creationId xmlns:a16="http://schemas.microsoft.com/office/drawing/2014/main" id="{AB9D54D7-8630-448E-8ACF-3E1AAA5729F2}"/>
              </a:ext>
              <a:ext uri="{C183D7F6-B498-43B3-948B-1728B52AA6E4}">
                <adec:decorative xmlns:adec="http://schemas.microsoft.com/office/drawing/2017/decorative" val="1"/>
              </a:ext>
            </a:extLst>
          </p:cNvPr>
          <p:cNvSpPr/>
          <p:nvPr/>
        </p:nvSpPr>
        <p:spPr>
          <a:xfrm>
            <a:off x="763479" y="2467993"/>
            <a:ext cx="958789" cy="923278"/>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0EE71E36-6B70-4FF2-B64B-D26B90B1BF7B}"/>
              </a:ext>
            </a:extLst>
          </p:cNvPr>
          <p:cNvSpPr txBox="1"/>
          <p:nvPr/>
        </p:nvSpPr>
        <p:spPr>
          <a:xfrm>
            <a:off x="615327" y="3393036"/>
            <a:ext cx="1431930" cy="338554"/>
          </a:xfrm>
          <a:prstGeom prst="rect">
            <a:avLst/>
          </a:prstGeom>
          <a:noFill/>
        </p:spPr>
        <p:txBody>
          <a:bodyPr wrap="none" rtlCol="0">
            <a:spAutoFit/>
          </a:bodyPr>
          <a:lstStyle/>
          <a:p>
            <a:r>
              <a:rPr lang="en-IN" sz="1600" dirty="0"/>
              <a:t>Browser/Client</a:t>
            </a:r>
            <a:endParaRPr lang="en-US" sz="1600" dirty="0"/>
          </a:p>
        </p:txBody>
      </p:sp>
      <p:sp>
        <p:nvSpPr>
          <p:cNvPr id="11" name="Rectangle: Rounded Corners 10">
            <a:extLst>
              <a:ext uri="{FF2B5EF4-FFF2-40B4-BE49-F238E27FC236}">
                <a16:creationId xmlns:a16="http://schemas.microsoft.com/office/drawing/2014/main" id="{ADF8F7D5-37CB-4509-9906-A5A9C6EB56FE}"/>
              </a:ext>
            </a:extLst>
          </p:cNvPr>
          <p:cNvSpPr/>
          <p:nvPr/>
        </p:nvSpPr>
        <p:spPr>
          <a:xfrm>
            <a:off x="3897594" y="541538"/>
            <a:ext cx="6889072" cy="178924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AB285D14-4F52-4E18-8776-172AADDE8AE5}"/>
              </a:ext>
            </a:extLst>
          </p:cNvPr>
          <p:cNvSpPr/>
          <p:nvPr/>
        </p:nvSpPr>
        <p:spPr>
          <a:xfrm>
            <a:off x="4172505" y="923278"/>
            <a:ext cx="1624613" cy="923278"/>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C512C184-E478-4292-99E6-9A40DC49D831}"/>
              </a:ext>
            </a:extLst>
          </p:cNvPr>
          <p:cNvSpPr/>
          <p:nvPr/>
        </p:nvSpPr>
        <p:spPr>
          <a:xfrm>
            <a:off x="8701596" y="923278"/>
            <a:ext cx="1624613" cy="923278"/>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F60183DB-BF98-45E7-B439-671DDCF03926}"/>
              </a:ext>
            </a:extLst>
          </p:cNvPr>
          <p:cNvSpPr txBox="1"/>
          <p:nvPr/>
        </p:nvSpPr>
        <p:spPr>
          <a:xfrm>
            <a:off x="4474344" y="1846549"/>
            <a:ext cx="1136080" cy="338554"/>
          </a:xfrm>
          <a:prstGeom prst="rect">
            <a:avLst/>
          </a:prstGeom>
          <a:noFill/>
        </p:spPr>
        <p:txBody>
          <a:bodyPr wrap="none" rtlCol="0">
            <a:spAutoFit/>
          </a:bodyPr>
          <a:lstStyle/>
          <a:p>
            <a:r>
              <a:rPr lang="en-IN" sz="1600" dirty="0"/>
              <a:t>S1 (Servlet)</a:t>
            </a:r>
            <a:endParaRPr lang="en-US" sz="1600" dirty="0"/>
          </a:p>
        </p:txBody>
      </p:sp>
      <p:sp>
        <p:nvSpPr>
          <p:cNvPr id="10" name="TextBox 9">
            <a:extLst>
              <a:ext uri="{FF2B5EF4-FFF2-40B4-BE49-F238E27FC236}">
                <a16:creationId xmlns:a16="http://schemas.microsoft.com/office/drawing/2014/main" id="{C270E40A-BBFE-4762-BA44-A67905D8F80E}"/>
              </a:ext>
            </a:extLst>
          </p:cNvPr>
          <p:cNvSpPr txBox="1"/>
          <p:nvPr/>
        </p:nvSpPr>
        <p:spPr>
          <a:xfrm>
            <a:off x="9038946" y="1837672"/>
            <a:ext cx="1136080" cy="338554"/>
          </a:xfrm>
          <a:prstGeom prst="rect">
            <a:avLst/>
          </a:prstGeom>
          <a:noFill/>
        </p:spPr>
        <p:txBody>
          <a:bodyPr wrap="none" rtlCol="0">
            <a:spAutoFit/>
          </a:bodyPr>
          <a:lstStyle/>
          <a:p>
            <a:r>
              <a:rPr lang="en-IN" sz="1600" dirty="0"/>
              <a:t>S2 (Servlet)</a:t>
            </a:r>
            <a:endParaRPr lang="en-US" sz="1600" dirty="0"/>
          </a:p>
        </p:txBody>
      </p:sp>
      <p:sp>
        <p:nvSpPr>
          <p:cNvPr id="12" name="TextBox 11">
            <a:extLst>
              <a:ext uri="{FF2B5EF4-FFF2-40B4-BE49-F238E27FC236}">
                <a16:creationId xmlns:a16="http://schemas.microsoft.com/office/drawing/2014/main" id="{1D080ABE-ACEE-4AF8-8096-10366FF246FF}"/>
              </a:ext>
            </a:extLst>
          </p:cNvPr>
          <p:cNvSpPr txBox="1"/>
          <p:nvPr/>
        </p:nvSpPr>
        <p:spPr>
          <a:xfrm>
            <a:off x="5564007" y="2351981"/>
            <a:ext cx="3456524" cy="338554"/>
          </a:xfrm>
          <a:prstGeom prst="rect">
            <a:avLst/>
          </a:prstGeom>
          <a:noFill/>
        </p:spPr>
        <p:txBody>
          <a:bodyPr wrap="none" rtlCol="0">
            <a:spAutoFit/>
          </a:bodyPr>
          <a:lstStyle/>
          <a:p>
            <a:r>
              <a:rPr lang="en-IN" sz="1600" dirty="0"/>
              <a:t>Hosted on same server (pcsglobal.com)</a:t>
            </a:r>
            <a:endParaRPr lang="en-US" sz="1600" dirty="0"/>
          </a:p>
        </p:txBody>
      </p:sp>
      <p:sp>
        <p:nvSpPr>
          <p:cNvPr id="18" name="Freeform: Shape 17">
            <a:extLst>
              <a:ext uri="{FF2B5EF4-FFF2-40B4-BE49-F238E27FC236}">
                <a16:creationId xmlns:a16="http://schemas.microsoft.com/office/drawing/2014/main" id="{355A64A8-D774-4686-B3F4-B8140181E583}"/>
              </a:ext>
            </a:extLst>
          </p:cNvPr>
          <p:cNvSpPr/>
          <p:nvPr/>
        </p:nvSpPr>
        <p:spPr>
          <a:xfrm>
            <a:off x="1509204" y="1171852"/>
            <a:ext cx="2645546" cy="1198486"/>
          </a:xfrm>
          <a:custGeom>
            <a:avLst/>
            <a:gdLst>
              <a:gd name="connsiteX0" fmla="*/ 0 w 2645546"/>
              <a:gd name="connsiteY0" fmla="*/ 1198486 h 1198486"/>
              <a:gd name="connsiteX1" fmla="*/ 133165 w 2645546"/>
              <a:gd name="connsiteY1" fmla="*/ 1047565 h 1198486"/>
              <a:gd name="connsiteX2" fmla="*/ 195309 w 2645546"/>
              <a:gd name="connsiteY2" fmla="*/ 967666 h 1198486"/>
              <a:gd name="connsiteX3" fmla="*/ 284085 w 2645546"/>
              <a:gd name="connsiteY3" fmla="*/ 905523 h 1198486"/>
              <a:gd name="connsiteX4" fmla="*/ 328474 w 2645546"/>
              <a:gd name="connsiteY4" fmla="*/ 861134 h 1198486"/>
              <a:gd name="connsiteX5" fmla="*/ 372862 w 2645546"/>
              <a:gd name="connsiteY5" fmla="*/ 825624 h 1198486"/>
              <a:gd name="connsiteX6" fmla="*/ 443883 w 2645546"/>
              <a:gd name="connsiteY6" fmla="*/ 754602 h 1198486"/>
              <a:gd name="connsiteX7" fmla="*/ 541538 w 2645546"/>
              <a:gd name="connsiteY7" fmla="*/ 683581 h 1198486"/>
              <a:gd name="connsiteX8" fmla="*/ 621437 w 2645546"/>
              <a:gd name="connsiteY8" fmla="*/ 612560 h 1198486"/>
              <a:gd name="connsiteX9" fmla="*/ 719091 w 2645546"/>
              <a:gd name="connsiteY9" fmla="*/ 550416 h 1198486"/>
              <a:gd name="connsiteX10" fmla="*/ 798990 w 2645546"/>
              <a:gd name="connsiteY10" fmla="*/ 488272 h 1198486"/>
              <a:gd name="connsiteX11" fmla="*/ 816746 w 2645546"/>
              <a:gd name="connsiteY11" fmla="*/ 470517 h 1198486"/>
              <a:gd name="connsiteX12" fmla="*/ 861134 w 2645546"/>
              <a:gd name="connsiteY12" fmla="*/ 443884 h 1198486"/>
              <a:gd name="connsiteX13" fmla="*/ 923278 w 2645546"/>
              <a:gd name="connsiteY13" fmla="*/ 381740 h 1198486"/>
              <a:gd name="connsiteX14" fmla="*/ 967666 w 2645546"/>
              <a:gd name="connsiteY14" fmla="*/ 337352 h 1198486"/>
              <a:gd name="connsiteX15" fmla="*/ 1012054 w 2645546"/>
              <a:gd name="connsiteY15" fmla="*/ 310719 h 1198486"/>
              <a:gd name="connsiteX16" fmla="*/ 1047565 w 2645546"/>
              <a:gd name="connsiteY16" fmla="*/ 275208 h 1198486"/>
              <a:gd name="connsiteX17" fmla="*/ 1127464 w 2645546"/>
              <a:gd name="connsiteY17" fmla="*/ 248575 h 1198486"/>
              <a:gd name="connsiteX18" fmla="*/ 1233996 w 2645546"/>
              <a:gd name="connsiteY18" fmla="*/ 186431 h 1198486"/>
              <a:gd name="connsiteX19" fmla="*/ 1278384 w 2645546"/>
              <a:gd name="connsiteY19" fmla="*/ 168676 h 1198486"/>
              <a:gd name="connsiteX20" fmla="*/ 1340528 w 2645546"/>
              <a:gd name="connsiteY20" fmla="*/ 133165 h 1198486"/>
              <a:gd name="connsiteX21" fmla="*/ 1420427 w 2645546"/>
              <a:gd name="connsiteY21" fmla="*/ 115410 h 1198486"/>
              <a:gd name="connsiteX22" fmla="*/ 1500326 w 2645546"/>
              <a:gd name="connsiteY22" fmla="*/ 79899 h 1198486"/>
              <a:gd name="connsiteX23" fmla="*/ 1606858 w 2645546"/>
              <a:gd name="connsiteY23" fmla="*/ 62144 h 1198486"/>
              <a:gd name="connsiteX24" fmla="*/ 1775534 w 2645546"/>
              <a:gd name="connsiteY24" fmla="*/ 35511 h 1198486"/>
              <a:gd name="connsiteX25" fmla="*/ 1944210 w 2645546"/>
              <a:gd name="connsiteY25" fmla="*/ 26633 h 1198486"/>
              <a:gd name="connsiteX26" fmla="*/ 2112885 w 2645546"/>
              <a:gd name="connsiteY26" fmla="*/ 0 h 1198486"/>
              <a:gd name="connsiteX27" fmla="*/ 2361460 w 2645546"/>
              <a:gd name="connsiteY27" fmla="*/ 26633 h 1198486"/>
              <a:gd name="connsiteX28" fmla="*/ 2583402 w 2645546"/>
              <a:gd name="connsiteY28" fmla="*/ 115410 h 1198486"/>
              <a:gd name="connsiteX29" fmla="*/ 2645546 w 2645546"/>
              <a:gd name="connsiteY29" fmla="*/ 177554 h 119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645546" h="1198486">
                <a:moveTo>
                  <a:pt x="0" y="1198486"/>
                </a:moveTo>
                <a:cubicBezTo>
                  <a:pt x="70137" y="1128349"/>
                  <a:pt x="46316" y="1154849"/>
                  <a:pt x="133165" y="1047565"/>
                </a:cubicBezTo>
                <a:cubicBezTo>
                  <a:pt x="154394" y="1021340"/>
                  <a:pt x="167668" y="987015"/>
                  <a:pt x="195309" y="967666"/>
                </a:cubicBezTo>
                <a:cubicBezTo>
                  <a:pt x="224901" y="946952"/>
                  <a:pt x="255879" y="928088"/>
                  <a:pt x="284085" y="905523"/>
                </a:cubicBezTo>
                <a:cubicBezTo>
                  <a:pt x="300425" y="892451"/>
                  <a:pt x="312920" y="875132"/>
                  <a:pt x="328474" y="861134"/>
                </a:cubicBezTo>
                <a:cubicBezTo>
                  <a:pt x="342558" y="848458"/>
                  <a:pt x="358939" y="838476"/>
                  <a:pt x="372862" y="825624"/>
                </a:cubicBezTo>
                <a:cubicBezTo>
                  <a:pt x="397463" y="802915"/>
                  <a:pt x="416026" y="773173"/>
                  <a:pt x="443883" y="754602"/>
                </a:cubicBezTo>
                <a:cubicBezTo>
                  <a:pt x="485412" y="726917"/>
                  <a:pt x="504908" y="716141"/>
                  <a:pt x="541538" y="683581"/>
                </a:cubicBezTo>
                <a:cubicBezTo>
                  <a:pt x="589083" y="641318"/>
                  <a:pt x="565519" y="651003"/>
                  <a:pt x="621437" y="612560"/>
                </a:cubicBezTo>
                <a:cubicBezTo>
                  <a:pt x="653231" y="590701"/>
                  <a:pt x="688635" y="574104"/>
                  <a:pt x="719091" y="550416"/>
                </a:cubicBezTo>
                <a:cubicBezTo>
                  <a:pt x="745724" y="529701"/>
                  <a:pt x="775131" y="512129"/>
                  <a:pt x="798990" y="488272"/>
                </a:cubicBezTo>
                <a:cubicBezTo>
                  <a:pt x="804909" y="482354"/>
                  <a:pt x="809935" y="475382"/>
                  <a:pt x="816746" y="470517"/>
                </a:cubicBezTo>
                <a:cubicBezTo>
                  <a:pt x="830787" y="460488"/>
                  <a:pt x="846338" y="452762"/>
                  <a:pt x="861134" y="443884"/>
                </a:cubicBezTo>
                <a:cubicBezTo>
                  <a:pt x="945141" y="338877"/>
                  <a:pt x="857324" y="439450"/>
                  <a:pt x="923278" y="381740"/>
                </a:cubicBezTo>
                <a:cubicBezTo>
                  <a:pt x="939025" y="367961"/>
                  <a:pt x="951327" y="350424"/>
                  <a:pt x="967666" y="337352"/>
                </a:cubicBezTo>
                <a:cubicBezTo>
                  <a:pt x="981140" y="326573"/>
                  <a:pt x="998434" y="321313"/>
                  <a:pt x="1012054" y="310719"/>
                </a:cubicBezTo>
                <a:cubicBezTo>
                  <a:pt x="1025268" y="300442"/>
                  <a:pt x="1032826" y="283144"/>
                  <a:pt x="1047565" y="275208"/>
                </a:cubicBezTo>
                <a:cubicBezTo>
                  <a:pt x="1072283" y="261898"/>
                  <a:pt x="1102117" y="260645"/>
                  <a:pt x="1127464" y="248575"/>
                </a:cubicBezTo>
                <a:cubicBezTo>
                  <a:pt x="1164581" y="230900"/>
                  <a:pt x="1195825" y="201699"/>
                  <a:pt x="1233996" y="186431"/>
                </a:cubicBezTo>
                <a:cubicBezTo>
                  <a:pt x="1248792" y="180513"/>
                  <a:pt x="1264131" y="175803"/>
                  <a:pt x="1278384" y="168676"/>
                </a:cubicBezTo>
                <a:cubicBezTo>
                  <a:pt x="1299723" y="158006"/>
                  <a:pt x="1318189" y="141542"/>
                  <a:pt x="1340528" y="133165"/>
                </a:cubicBezTo>
                <a:cubicBezTo>
                  <a:pt x="1366074" y="123585"/>
                  <a:pt x="1393794" y="121328"/>
                  <a:pt x="1420427" y="115410"/>
                </a:cubicBezTo>
                <a:cubicBezTo>
                  <a:pt x="1447060" y="103573"/>
                  <a:pt x="1472302" y="87906"/>
                  <a:pt x="1500326" y="79899"/>
                </a:cubicBezTo>
                <a:cubicBezTo>
                  <a:pt x="1534941" y="70009"/>
                  <a:pt x="1571474" y="68778"/>
                  <a:pt x="1606858" y="62144"/>
                </a:cubicBezTo>
                <a:cubicBezTo>
                  <a:pt x="1717551" y="41389"/>
                  <a:pt x="1513789" y="58606"/>
                  <a:pt x="1775534" y="35511"/>
                </a:cubicBezTo>
                <a:cubicBezTo>
                  <a:pt x="1831619" y="30562"/>
                  <a:pt x="1887985" y="29592"/>
                  <a:pt x="1944210" y="26633"/>
                </a:cubicBezTo>
                <a:cubicBezTo>
                  <a:pt x="2000435" y="17755"/>
                  <a:pt x="2055963" y="0"/>
                  <a:pt x="2112885" y="0"/>
                </a:cubicBezTo>
                <a:cubicBezTo>
                  <a:pt x="2196218" y="0"/>
                  <a:pt x="2279599" y="11040"/>
                  <a:pt x="2361460" y="26633"/>
                </a:cubicBezTo>
                <a:cubicBezTo>
                  <a:pt x="2419718" y="37730"/>
                  <a:pt x="2526736" y="89653"/>
                  <a:pt x="2583402" y="115410"/>
                </a:cubicBezTo>
                <a:lnTo>
                  <a:pt x="2645546" y="177554"/>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896B67A-519E-49CA-8B1F-61B4CC79B6B7}"/>
              </a:ext>
            </a:extLst>
          </p:cNvPr>
          <p:cNvSpPr/>
          <p:nvPr/>
        </p:nvSpPr>
        <p:spPr>
          <a:xfrm>
            <a:off x="4021584" y="1207363"/>
            <a:ext cx="142188" cy="168676"/>
          </a:xfrm>
          <a:custGeom>
            <a:avLst/>
            <a:gdLst>
              <a:gd name="connsiteX0" fmla="*/ 0 w 142188"/>
              <a:gd name="connsiteY0" fmla="*/ 168676 h 168676"/>
              <a:gd name="connsiteX1" fmla="*/ 142043 w 142188"/>
              <a:gd name="connsiteY1" fmla="*/ 17755 h 168676"/>
              <a:gd name="connsiteX2" fmla="*/ 142043 w 142188"/>
              <a:gd name="connsiteY2" fmla="*/ 0 h 168676"/>
            </a:gdLst>
            <a:ahLst/>
            <a:cxnLst>
              <a:cxn ang="0">
                <a:pos x="connsiteX0" y="connsiteY0"/>
              </a:cxn>
              <a:cxn ang="0">
                <a:pos x="connsiteX1" y="connsiteY1"/>
              </a:cxn>
              <a:cxn ang="0">
                <a:pos x="connsiteX2" y="connsiteY2"/>
              </a:cxn>
            </a:cxnLst>
            <a:rect l="l" t="t" r="r" b="b"/>
            <a:pathLst>
              <a:path w="142188" h="168676">
                <a:moveTo>
                  <a:pt x="0" y="168676"/>
                </a:moveTo>
                <a:cubicBezTo>
                  <a:pt x="179282" y="156723"/>
                  <a:pt x="131691" y="204112"/>
                  <a:pt x="142043" y="17755"/>
                </a:cubicBezTo>
                <a:cubicBezTo>
                  <a:pt x="142371" y="11846"/>
                  <a:pt x="142043" y="5918"/>
                  <a:pt x="14204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9D50B39-34B6-4E24-B870-16F939283FB4}"/>
              </a:ext>
            </a:extLst>
          </p:cNvPr>
          <p:cNvSpPr/>
          <p:nvPr/>
        </p:nvSpPr>
        <p:spPr>
          <a:xfrm>
            <a:off x="1873125" y="1447060"/>
            <a:ext cx="1100894" cy="497150"/>
          </a:xfrm>
          <a:custGeom>
            <a:avLst/>
            <a:gdLst>
              <a:gd name="connsiteX0" fmla="*/ 1083139 w 1100894"/>
              <a:gd name="connsiteY0" fmla="*/ 97655 h 497150"/>
              <a:gd name="connsiteX1" fmla="*/ 1020995 w 1100894"/>
              <a:gd name="connsiteY1" fmla="*/ 79899 h 497150"/>
              <a:gd name="connsiteX2" fmla="*/ 825687 w 1100894"/>
              <a:gd name="connsiteY2" fmla="*/ 8878 h 497150"/>
              <a:gd name="connsiteX3" fmla="*/ 674766 w 1100894"/>
              <a:gd name="connsiteY3" fmla="*/ 0 h 497150"/>
              <a:gd name="connsiteX4" fmla="*/ 195372 w 1100894"/>
              <a:gd name="connsiteY4" fmla="*/ 53266 h 497150"/>
              <a:gd name="connsiteX5" fmla="*/ 106595 w 1100894"/>
              <a:gd name="connsiteY5" fmla="*/ 88777 h 497150"/>
              <a:gd name="connsiteX6" fmla="*/ 17819 w 1100894"/>
              <a:gd name="connsiteY6" fmla="*/ 150921 h 497150"/>
              <a:gd name="connsiteX7" fmla="*/ 63 w 1100894"/>
              <a:gd name="connsiteY7" fmla="*/ 213064 h 497150"/>
              <a:gd name="connsiteX8" fmla="*/ 26696 w 1100894"/>
              <a:gd name="connsiteY8" fmla="*/ 328474 h 497150"/>
              <a:gd name="connsiteX9" fmla="*/ 44452 w 1100894"/>
              <a:gd name="connsiteY9" fmla="*/ 363985 h 497150"/>
              <a:gd name="connsiteX10" fmla="*/ 142106 w 1100894"/>
              <a:gd name="connsiteY10" fmla="*/ 435006 h 497150"/>
              <a:gd name="connsiteX11" fmla="*/ 248638 w 1100894"/>
              <a:gd name="connsiteY11" fmla="*/ 497150 h 497150"/>
              <a:gd name="connsiteX12" fmla="*/ 728032 w 1100894"/>
              <a:gd name="connsiteY12" fmla="*/ 479394 h 497150"/>
              <a:gd name="connsiteX13" fmla="*/ 790176 w 1100894"/>
              <a:gd name="connsiteY13" fmla="*/ 461639 h 497150"/>
              <a:gd name="connsiteX14" fmla="*/ 825687 w 1100894"/>
              <a:gd name="connsiteY14" fmla="*/ 443884 h 497150"/>
              <a:gd name="connsiteX15" fmla="*/ 949974 w 1100894"/>
              <a:gd name="connsiteY15" fmla="*/ 337352 h 497150"/>
              <a:gd name="connsiteX16" fmla="*/ 949974 w 1100894"/>
              <a:gd name="connsiteY16" fmla="*/ 337352 h 497150"/>
              <a:gd name="connsiteX17" fmla="*/ 1020995 w 1100894"/>
              <a:gd name="connsiteY17" fmla="*/ 257453 h 497150"/>
              <a:gd name="connsiteX18" fmla="*/ 1038751 w 1100894"/>
              <a:gd name="connsiteY18" fmla="*/ 239697 h 497150"/>
              <a:gd name="connsiteX19" fmla="*/ 1100894 w 1100894"/>
              <a:gd name="connsiteY19" fmla="*/ 133165 h 497150"/>
              <a:gd name="connsiteX20" fmla="*/ 1083139 w 1100894"/>
              <a:gd name="connsiteY20" fmla="*/ 97655 h 4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00894" h="497150">
                <a:moveTo>
                  <a:pt x="1083139" y="97655"/>
                </a:moveTo>
                <a:cubicBezTo>
                  <a:pt x="1062424" y="91736"/>
                  <a:pt x="1041127" y="87568"/>
                  <a:pt x="1020995" y="79899"/>
                </a:cubicBezTo>
                <a:cubicBezTo>
                  <a:pt x="953093" y="54031"/>
                  <a:pt x="897767" y="17528"/>
                  <a:pt x="825687" y="8878"/>
                </a:cubicBezTo>
                <a:cubicBezTo>
                  <a:pt x="775652" y="2874"/>
                  <a:pt x="725073" y="2959"/>
                  <a:pt x="674766" y="0"/>
                </a:cubicBezTo>
                <a:cubicBezTo>
                  <a:pt x="479308" y="13961"/>
                  <a:pt x="359948" y="901"/>
                  <a:pt x="195372" y="53266"/>
                </a:cubicBezTo>
                <a:cubicBezTo>
                  <a:pt x="165000" y="62930"/>
                  <a:pt x="134522" y="73417"/>
                  <a:pt x="106595" y="88777"/>
                </a:cubicBezTo>
                <a:cubicBezTo>
                  <a:pt x="74945" y="106185"/>
                  <a:pt x="17819" y="150921"/>
                  <a:pt x="17819" y="150921"/>
                </a:cubicBezTo>
                <a:cubicBezTo>
                  <a:pt x="11900" y="171635"/>
                  <a:pt x="-1013" y="191548"/>
                  <a:pt x="63" y="213064"/>
                </a:cubicBezTo>
                <a:cubicBezTo>
                  <a:pt x="2034" y="252496"/>
                  <a:pt x="15556" y="290597"/>
                  <a:pt x="26696" y="328474"/>
                </a:cubicBezTo>
                <a:cubicBezTo>
                  <a:pt x="30430" y="341170"/>
                  <a:pt x="34727" y="355008"/>
                  <a:pt x="44452" y="363985"/>
                </a:cubicBezTo>
                <a:cubicBezTo>
                  <a:pt x="74028" y="391285"/>
                  <a:pt x="109353" y="411611"/>
                  <a:pt x="142106" y="435006"/>
                </a:cubicBezTo>
                <a:cubicBezTo>
                  <a:pt x="178490" y="460995"/>
                  <a:pt x="203956" y="472326"/>
                  <a:pt x="248638" y="497150"/>
                </a:cubicBezTo>
                <a:lnTo>
                  <a:pt x="728032" y="479394"/>
                </a:lnTo>
                <a:cubicBezTo>
                  <a:pt x="736575" y="478952"/>
                  <a:pt x="779614" y="466165"/>
                  <a:pt x="790176" y="461639"/>
                </a:cubicBezTo>
                <a:cubicBezTo>
                  <a:pt x="802340" y="456426"/>
                  <a:pt x="813850" y="449802"/>
                  <a:pt x="825687" y="443884"/>
                </a:cubicBezTo>
                <a:cubicBezTo>
                  <a:pt x="876470" y="376173"/>
                  <a:pt x="840354" y="417076"/>
                  <a:pt x="949974" y="337352"/>
                </a:cubicBezTo>
                <a:lnTo>
                  <a:pt x="949974" y="337352"/>
                </a:lnTo>
                <a:cubicBezTo>
                  <a:pt x="1041777" y="245547"/>
                  <a:pt x="955678" y="335833"/>
                  <a:pt x="1020995" y="257453"/>
                </a:cubicBezTo>
                <a:cubicBezTo>
                  <a:pt x="1026354" y="251023"/>
                  <a:pt x="1033392" y="246127"/>
                  <a:pt x="1038751" y="239697"/>
                </a:cubicBezTo>
                <a:cubicBezTo>
                  <a:pt x="1057716" y="216939"/>
                  <a:pt x="1100894" y="156730"/>
                  <a:pt x="1100894" y="133165"/>
                </a:cubicBezTo>
                <a:lnTo>
                  <a:pt x="1083139" y="97655"/>
                </a:ln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F3637B93-7A25-4E9F-BF97-6726930C8F6B}"/>
              </a:ext>
            </a:extLst>
          </p:cNvPr>
          <p:cNvSpPr txBox="1"/>
          <p:nvPr/>
        </p:nvSpPr>
        <p:spPr>
          <a:xfrm>
            <a:off x="1917577" y="1491449"/>
            <a:ext cx="1022459" cy="338554"/>
          </a:xfrm>
          <a:prstGeom prst="rect">
            <a:avLst/>
          </a:prstGeom>
          <a:noFill/>
        </p:spPr>
        <p:txBody>
          <a:bodyPr wrap="none" rtlCol="0">
            <a:spAutoFit/>
          </a:bodyPr>
          <a:lstStyle/>
          <a:p>
            <a:r>
              <a:rPr lang="en-IN" sz="1600" dirty="0"/>
              <a:t>req1, res1</a:t>
            </a:r>
            <a:endParaRPr lang="en-US" sz="1600" dirty="0"/>
          </a:p>
        </p:txBody>
      </p:sp>
      <p:sp>
        <p:nvSpPr>
          <p:cNvPr id="22" name="Freeform: Shape 21">
            <a:extLst>
              <a:ext uri="{FF2B5EF4-FFF2-40B4-BE49-F238E27FC236}">
                <a16:creationId xmlns:a16="http://schemas.microsoft.com/office/drawing/2014/main" id="{73C4CB3A-D621-4E02-8A9E-33ED28788FD6}"/>
              </a:ext>
            </a:extLst>
          </p:cNvPr>
          <p:cNvSpPr/>
          <p:nvPr/>
        </p:nvSpPr>
        <p:spPr>
          <a:xfrm>
            <a:off x="1819922" y="1624614"/>
            <a:ext cx="2423604" cy="1349405"/>
          </a:xfrm>
          <a:custGeom>
            <a:avLst/>
            <a:gdLst>
              <a:gd name="connsiteX0" fmla="*/ 2423604 w 2423604"/>
              <a:gd name="connsiteY0" fmla="*/ 0 h 1349405"/>
              <a:gd name="connsiteX1" fmla="*/ 2352583 w 2423604"/>
              <a:gd name="connsiteY1" fmla="*/ 186431 h 1349405"/>
              <a:gd name="connsiteX2" fmla="*/ 2246051 w 2423604"/>
              <a:gd name="connsiteY2" fmla="*/ 310718 h 1349405"/>
              <a:gd name="connsiteX3" fmla="*/ 2166152 w 2423604"/>
              <a:gd name="connsiteY3" fmla="*/ 355106 h 1349405"/>
              <a:gd name="connsiteX4" fmla="*/ 2121763 w 2423604"/>
              <a:gd name="connsiteY4" fmla="*/ 390617 h 1349405"/>
              <a:gd name="connsiteX5" fmla="*/ 1890944 w 2423604"/>
              <a:gd name="connsiteY5" fmla="*/ 479394 h 1349405"/>
              <a:gd name="connsiteX6" fmla="*/ 1784412 w 2423604"/>
              <a:gd name="connsiteY6" fmla="*/ 532660 h 1349405"/>
              <a:gd name="connsiteX7" fmla="*/ 1535837 w 2423604"/>
              <a:gd name="connsiteY7" fmla="*/ 630314 h 1349405"/>
              <a:gd name="connsiteX8" fmla="*/ 1296140 w 2423604"/>
              <a:gd name="connsiteY8" fmla="*/ 745724 h 1349405"/>
              <a:gd name="connsiteX9" fmla="*/ 1020932 w 2423604"/>
              <a:gd name="connsiteY9" fmla="*/ 834501 h 1349405"/>
              <a:gd name="connsiteX10" fmla="*/ 967666 w 2423604"/>
              <a:gd name="connsiteY10" fmla="*/ 852256 h 1349405"/>
              <a:gd name="connsiteX11" fmla="*/ 878890 w 2423604"/>
              <a:gd name="connsiteY11" fmla="*/ 896644 h 1349405"/>
              <a:gd name="connsiteX12" fmla="*/ 577049 w 2423604"/>
              <a:gd name="connsiteY12" fmla="*/ 985421 h 1349405"/>
              <a:gd name="connsiteX13" fmla="*/ 532661 w 2423604"/>
              <a:gd name="connsiteY13" fmla="*/ 1012054 h 1349405"/>
              <a:gd name="connsiteX14" fmla="*/ 479395 w 2423604"/>
              <a:gd name="connsiteY14" fmla="*/ 1038687 h 1349405"/>
              <a:gd name="connsiteX15" fmla="*/ 328474 w 2423604"/>
              <a:gd name="connsiteY15" fmla="*/ 1083075 h 1349405"/>
              <a:gd name="connsiteX16" fmla="*/ 275208 w 2423604"/>
              <a:gd name="connsiteY16" fmla="*/ 1100831 h 1349405"/>
              <a:gd name="connsiteX17" fmla="*/ 195309 w 2423604"/>
              <a:gd name="connsiteY17" fmla="*/ 1118586 h 1349405"/>
              <a:gd name="connsiteX18" fmla="*/ 106532 w 2423604"/>
              <a:gd name="connsiteY18" fmla="*/ 1154097 h 1349405"/>
              <a:gd name="connsiteX19" fmla="*/ 0 w 2423604"/>
              <a:gd name="connsiteY19" fmla="*/ 1171852 h 1349405"/>
              <a:gd name="connsiteX20" fmla="*/ 62144 w 2423604"/>
              <a:gd name="connsiteY20" fmla="*/ 1233996 h 1349405"/>
              <a:gd name="connsiteX21" fmla="*/ 213064 w 2423604"/>
              <a:gd name="connsiteY21" fmla="*/ 1349405 h 1349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23604" h="1349405">
                <a:moveTo>
                  <a:pt x="2423604" y="0"/>
                </a:moveTo>
                <a:cubicBezTo>
                  <a:pt x="2399930" y="62144"/>
                  <a:pt x="2383083" y="127338"/>
                  <a:pt x="2352583" y="186431"/>
                </a:cubicBezTo>
                <a:cubicBezTo>
                  <a:pt x="2350949" y="189596"/>
                  <a:pt x="2273088" y="292000"/>
                  <a:pt x="2246051" y="310718"/>
                </a:cubicBezTo>
                <a:cubicBezTo>
                  <a:pt x="2221001" y="328060"/>
                  <a:pt x="2191780" y="338631"/>
                  <a:pt x="2166152" y="355106"/>
                </a:cubicBezTo>
                <a:cubicBezTo>
                  <a:pt x="2150213" y="365353"/>
                  <a:pt x="2138278" y="381327"/>
                  <a:pt x="2121763" y="390617"/>
                </a:cubicBezTo>
                <a:cubicBezTo>
                  <a:pt x="2018155" y="448896"/>
                  <a:pt x="2010082" y="430856"/>
                  <a:pt x="1890944" y="479394"/>
                </a:cubicBezTo>
                <a:cubicBezTo>
                  <a:pt x="1854176" y="494374"/>
                  <a:pt x="1820951" y="517131"/>
                  <a:pt x="1784412" y="532660"/>
                </a:cubicBezTo>
                <a:cubicBezTo>
                  <a:pt x="1702481" y="567480"/>
                  <a:pt x="1615461" y="590501"/>
                  <a:pt x="1535837" y="630314"/>
                </a:cubicBezTo>
                <a:cubicBezTo>
                  <a:pt x="1522400" y="637033"/>
                  <a:pt x="1333515" y="733667"/>
                  <a:pt x="1296140" y="745724"/>
                </a:cubicBezTo>
                <a:lnTo>
                  <a:pt x="1020932" y="834501"/>
                </a:lnTo>
                <a:cubicBezTo>
                  <a:pt x="1003129" y="840275"/>
                  <a:pt x="984406" y="843886"/>
                  <a:pt x="967666" y="852256"/>
                </a:cubicBezTo>
                <a:cubicBezTo>
                  <a:pt x="938074" y="867052"/>
                  <a:pt x="910047" y="885516"/>
                  <a:pt x="878890" y="896644"/>
                </a:cubicBezTo>
                <a:cubicBezTo>
                  <a:pt x="603509" y="994995"/>
                  <a:pt x="832684" y="888037"/>
                  <a:pt x="577049" y="985421"/>
                </a:cubicBezTo>
                <a:cubicBezTo>
                  <a:pt x="560924" y="991564"/>
                  <a:pt x="547809" y="1003791"/>
                  <a:pt x="532661" y="1012054"/>
                </a:cubicBezTo>
                <a:cubicBezTo>
                  <a:pt x="515234" y="1021560"/>
                  <a:pt x="497896" y="1031492"/>
                  <a:pt x="479395" y="1038687"/>
                </a:cubicBezTo>
                <a:cubicBezTo>
                  <a:pt x="290367" y="1112198"/>
                  <a:pt x="437051" y="1053463"/>
                  <a:pt x="328474" y="1083075"/>
                </a:cubicBezTo>
                <a:cubicBezTo>
                  <a:pt x="310418" y="1087999"/>
                  <a:pt x="293264" y="1095907"/>
                  <a:pt x="275208" y="1100831"/>
                </a:cubicBezTo>
                <a:cubicBezTo>
                  <a:pt x="249008" y="1107976"/>
                  <a:pt x="221076" y="1109383"/>
                  <a:pt x="195309" y="1118586"/>
                </a:cubicBezTo>
                <a:cubicBezTo>
                  <a:pt x="165294" y="1129306"/>
                  <a:pt x="136768" y="1144018"/>
                  <a:pt x="106532" y="1154097"/>
                </a:cubicBezTo>
                <a:cubicBezTo>
                  <a:pt x="87065" y="1160586"/>
                  <a:pt x="14066" y="1169842"/>
                  <a:pt x="0" y="1171852"/>
                </a:cubicBezTo>
                <a:cubicBezTo>
                  <a:pt x="20715" y="1192567"/>
                  <a:pt x="39639" y="1215242"/>
                  <a:pt x="62144" y="1233996"/>
                </a:cubicBezTo>
                <a:cubicBezTo>
                  <a:pt x="110795" y="1274539"/>
                  <a:pt x="213064" y="1349405"/>
                  <a:pt x="213064" y="1349405"/>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876B5914-C489-4249-BBEC-4FA2D96CC0A0}"/>
              </a:ext>
            </a:extLst>
          </p:cNvPr>
          <p:cNvSpPr/>
          <p:nvPr/>
        </p:nvSpPr>
        <p:spPr>
          <a:xfrm>
            <a:off x="1811045" y="2610035"/>
            <a:ext cx="159798" cy="230819"/>
          </a:xfrm>
          <a:custGeom>
            <a:avLst/>
            <a:gdLst>
              <a:gd name="connsiteX0" fmla="*/ 159798 w 159798"/>
              <a:gd name="connsiteY0" fmla="*/ 0 h 230819"/>
              <a:gd name="connsiteX1" fmla="*/ 115409 w 159798"/>
              <a:gd name="connsiteY1" fmla="*/ 35511 h 230819"/>
              <a:gd name="connsiteX2" fmla="*/ 97654 w 159798"/>
              <a:gd name="connsiteY2" fmla="*/ 71021 h 230819"/>
              <a:gd name="connsiteX3" fmla="*/ 71021 w 159798"/>
              <a:gd name="connsiteY3" fmla="*/ 106532 h 230819"/>
              <a:gd name="connsiteX4" fmla="*/ 35510 w 159798"/>
              <a:gd name="connsiteY4" fmla="*/ 168676 h 230819"/>
              <a:gd name="connsiteX5" fmla="*/ 17755 w 159798"/>
              <a:gd name="connsiteY5" fmla="*/ 204186 h 230819"/>
              <a:gd name="connsiteX6" fmla="*/ 0 w 159798"/>
              <a:gd name="connsiteY6" fmla="*/ 230819 h 23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798" h="230819">
                <a:moveTo>
                  <a:pt x="159798" y="0"/>
                </a:moveTo>
                <a:cubicBezTo>
                  <a:pt x="145002" y="11837"/>
                  <a:pt x="127887" y="21251"/>
                  <a:pt x="115409" y="35511"/>
                </a:cubicBezTo>
                <a:cubicBezTo>
                  <a:pt x="106694" y="45470"/>
                  <a:pt x="104668" y="59799"/>
                  <a:pt x="97654" y="71021"/>
                </a:cubicBezTo>
                <a:cubicBezTo>
                  <a:pt x="89812" y="83568"/>
                  <a:pt x="79899" y="94695"/>
                  <a:pt x="71021" y="106532"/>
                </a:cubicBezTo>
                <a:cubicBezTo>
                  <a:pt x="53579" y="158856"/>
                  <a:pt x="73900" y="107251"/>
                  <a:pt x="35510" y="168676"/>
                </a:cubicBezTo>
                <a:cubicBezTo>
                  <a:pt x="28496" y="179898"/>
                  <a:pt x="24321" y="192696"/>
                  <a:pt x="17755" y="204186"/>
                </a:cubicBezTo>
                <a:cubicBezTo>
                  <a:pt x="12461" y="213450"/>
                  <a:pt x="0" y="230819"/>
                  <a:pt x="0" y="23081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9EC6706-7130-4840-8D9E-644990FF91EF}"/>
              </a:ext>
            </a:extLst>
          </p:cNvPr>
          <p:cNvSpPr txBox="1"/>
          <p:nvPr/>
        </p:nvSpPr>
        <p:spPr>
          <a:xfrm>
            <a:off x="2890348" y="949911"/>
            <a:ext cx="520527" cy="307777"/>
          </a:xfrm>
          <a:prstGeom prst="rect">
            <a:avLst/>
          </a:prstGeom>
          <a:noFill/>
        </p:spPr>
        <p:txBody>
          <a:bodyPr wrap="none" rtlCol="0">
            <a:spAutoFit/>
          </a:bodyPr>
          <a:lstStyle/>
          <a:p>
            <a:r>
              <a:rPr lang="en-IN" sz="1400" dirty="0"/>
              <a:t>req1</a:t>
            </a:r>
            <a:endParaRPr lang="en-US" sz="1400" dirty="0"/>
          </a:p>
        </p:txBody>
      </p:sp>
      <p:sp>
        <p:nvSpPr>
          <p:cNvPr id="25" name="Freeform: Shape 24">
            <a:extLst>
              <a:ext uri="{FF2B5EF4-FFF2-40B4-BE49-F238E27FC236}">
                <a16:creationId xmlns:a16="http://schemas.microsoft.com/office/drawing/2014/main" id="{0F989802-68AF-476A-B140-CB5F1FC56A10}"/>
              </a:ext>
            </a:extLst>
          </p:cNvPr>
          <p:cNvSpPr/>
          <p:nvPr/>
        </p:nvSpPr>
        <p:spPr>
          <a:xfrm>
            <a:off x="3400148" y="1047565"/>
            <a:ext cx="426128" cy="88777"/>
          </a:xfrm>
          <a:custGeom>
            <a:avLst/>
            <a:gdLst>
              <a:gd name="connsiteX0" fmla="*/ 0 w 426128"/>
              <a:gd name="connsiteY0" fmla="*/ 0 h 88777"/>
              <a:gd name="connsiteX1" fmla="*/ 133165 w 426128"/>
              <a:gd name="connsiteY1" fmla="*/ 26633 h 88777"/>
              <a:gd name="connsiteX2" fmla="*/ 168675 w 426128"/>
              <a:gd name="connsiteY2" fmla="*/ 35511 h 88777"/>
              <a:gd name="connsiteX3" fmla="*/ 230819 w 426128"/>
              <a:gd name="connsiteY3" fmla="*/ 44388 h 88777"/>
              <a:gd name="connsiteX4" fmla="*/ 266330 w 426128"/>
              <a:gd name="connsiteY4" fmla="*/ 53266 h 88777"/>
              <a:gd name="connsiteX5" fmla="*/ 426128 w 426128"/>
              <a:gd name="connsiteY5" fmla="*/ 88777 h 88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128" h="88777">
                <a:moveTo>
                  <a:pt x="0" y="0"/>
                </a:moveTo>
                <a:cubicBezTo>
                  <a:pt x="81346" y="32538"/>
                  <a:pt x="11091" y="9193"/>
                  <a:pt x="133165" y="26633"/>
                </a:cubicBezTo>
                <a:cubicBezTo>
                  <a:pt x="145243" y="28359"/>
                  <a:pt x="156671" y="33328"/>
                  <a:pt x="168675" y="35511"/>
                </a:cubicBezTo>
                <a:cubicBezTo>
                  <a:pt x="189262" y="39254"/>
                  <a:pt x="210232" y="40645"/>
                  <a:pt x="230819" y="44388"/>
                </a:cubicBezTo>
                <a:cubicBezTo>
                  <a:pt x="242824" y="46571"/>
                  <a:pt x="254366" y="50873"/>
                  <a:pt x="266330" y="53266"/>
                </a:cubicBezTo>
                <a:cubicBezTo>
                  <a:pt x="421066" y="84214"/>
                  <a:pt x="364435" y="57930"/>
                  <a:pt x="426128" y="8877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E7AB839F-28A6-4233-BAA8-A49C125D9E28}"/>
              </a:ext>
            </a:extLst>
          </p:cNvPr>
          <p:cNvSpPr/>
          <p:nvPr/>
        </p:nvSpPr>
        <p:spPr>
          <a:xfrm>
            <a:off x="3755254" y="1065320"/>
            <a:ext cx="97655" cy="159798"/>
          </a:xfrm>
          <a:custGeom>
            <a:avLst/>
            <a:gdLst>
              <a:gd name="connsiteX0" fmla="*/ 0 w 97655"/>
              <a:gd name="connsiteY0" fmla="*/ 0 h 159798"/>
              <a:gd name="connsiteX1" fmla="*/ 44389 w 97655"/>
              <a:gd name="connsiteY1" fmla="*/ 26633 h 159798"/>
              <a:gd name="connsiteX2" fmla="*/ 97655 w 97655"/>
              <a:gd name="connsiteY2" fmla="*/ 79899 h 159798"/>
              <a:gd name="connsiteX3" fmla="*/ 71022 w 97655"/>
              <a:gd name="connsiteY3" fmla="*/ 124288 h 159798"/>
              <a:gd name="connsiteX4" fmla="*/ 35511 w 97655"/>
              <a:gd name="connsiteY4" fmla="*/ 142043 h 159798"/>
              <a:gd name="connsiteX5" fmla="*/ 8878 w 97655"/>
              <a:gd name="connsiteY5" fmla="*/ 159798 h 15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55" h="159798">
                <a:moveTo>
                  <a:pt x="0" y="0"/>
                </a:moveTo>
                <a:cubicBezTo>
                  <a:pt x="14796" y="8878"/>
                  <a:pt x="31034" y="15706"/>
                  <a:pt x="44389" y="26633"/>
                </a:cubicBezTo>
                <a:cubicBezTo>
                  <a:pt x="63823" y="42533"/>
                  <a:pt x="97655" y="79899"/>
                  <a:pt x="97655" y="79899"/>
                </a:cubicBezTo>
                <a:cubicBezTo>
                  <a:pt x="88777" y="94695"/>
                  <a:pt x="83223" y="112087"/>
                  <a:pt x="71022" y="124288"/>
                </a:cubicBezTo>
                <a:cubicBezTo>
                  <a:pt x="61664" y="133646"/>
                  <a:pt x="47001" y="135477"/>
                  <a:pt x="35511" y="142043"/>
                </a:cubicBezTo>
                <a:cubicBezTo>
                  <a:pt x="26247" y="147336"/>
                  <a:pt x="17756" y="153880"/>
                  <a:pt x="8878" y="1597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392E8DD-4239-401A-BE38-497DDB1380D0}"/>
              </a:ext>
            </a:extLst>
          </p:cNvPr>
          <p:cNvSpPr txBox="1"/>
          <p:nvPr/>
        </p:nvSpPr>
        <p:spPr>
          <a:xfrm>
            <a:off x="2890347" y="2336298"/>
            <a:ext cx="496483" cy="307777"/>
          </a:xfrm>
          <a:prstGeom prst="rect">
            <a:avLst/>
          </a:prstGeom>
          <a:noFill/>
        </p:spPr>
        <p:txBody>
          <a:bodyPr wrap="none" rtlCol="0">
            <a:spAutoFit/>
          </a:bodyPr>
          <a:lstStyle/>
          <a:p>
            <a:r>
              <a:rPr lang="en-IN" sz="1400" dirty="0"/>
              <a:t>res1</a:t>
            </a:r>
            <a:endParaRPr lang="en-US" sz="1400" dirty="0"/>
          </a:p>
        </p:txBody>
      </p:sp>
      <p:sp>
        <p:nvSpPr>
          <p:cNvPr id="28" name="Freeform: Shape 27">
            <a:extLst>
              <a:ext uri="{FF2B5EF4-FFF2-40B4-BE49-F238E27FC236}">
                <a16:creationId xmlns:a16="http://schemas.microsoft.com/office/drawing/2014/main" id="{A9E4E946-27FD-4BB3-AEB8-482212118195}"/>
              </a:ext>
            </a:extLst>
          </p:cNvPr>
          <p:cNvSpPr/>
          <p:nvPr/>
        </p:nvSpPr>
        <p:spPr>
          <a:xfrm>
            <a:off x="2147765" y="2681056"/>
            <a:ext cx="915031" cy="449850"/>
          </a:xfrm>
          <a:custGeom>
            <a:avLst/>
            <a:gdLst>
              <a:gd name="connsiteX0" fmla="*/ 915031 w 915031"/>
              <a:gd name="connsiteY0" fmla="*/ 0 h 449850"/>
              <a:gd name="connsiteX1" fmla="*/ 852887 w 915031"/>
              <a:gd name="connsiteY1" fmla="*/ 53266 h 449850"/>
              <a:gd name="connsiteX2" fmla="*/ 772988 w 915031"/>
              <a:gd name="connsiteY2" fmla="*/ 97655 h 449850"/>
              <a:gd name="connsiteX3" fmla="*/ 746355 w 915031"/>
              <a:gd name="connsiteY3" fmla="*/ 115410 h 449850"/>
              <a:gd name="connsiteX4" fmla="*/ 657579 w 915031"/>
              <a:gd name="connsiteY4" fmla="*/ 159798 h 449850"/>
              <a:gd name="connsiteX5" fmla="*/ 604313 w 915031"/>
              <a:gd name="connsiteY5" fmla="*/ 195309 h 449850"/>
              <a:gd name="connsiteX6" fmla="*/ 453392 w 915031"/>
              <a:gd name="connsiteY6" fmla="*/ 248575 h 449850"/>
              <a:gd name="connsiteX7" fmla="*/ 391249 w 915031"/>
              <a:gd name="connsiteY7" fmla="*/ 275208 h 449850"/>
              <a:gd name="connsiteX8" fmla="*/ 311350 w 915031"/>
              <a:gd name="connsiteY8" fmla="*/ 292963 h 449850"/>
              <a:gd name="connsiteX9" fmla="*/ 240328 w 915031"/>
              <a:gd name="connsiteY9" fmla="*/ 310719 h 449850"/>
              <a:gd name="connsiteX10" fmla="*/ 195940 w 915031"/>
              <a:gd name="connsiteY10" fmla="*/ 328474 h 449850"/>
              <a:gd name="connsiteX11" fmla="*/ 36142 w 915031"/>
              <a:gd name="connsiteY11" fmla="*/ 355107 h 449850"/>
              <a:gd name="connsiteX12" fmla="*/ 62775 w 915031"/>
              <a:gd name="connsiteY12" fmla="*/ 381740 h 449850"/>
              <a:gd name="connsiteX13" fmla="*/ 142674 w 915031"/>
              <a:gd name="connsiteY13" fmla="*/ 443884 h 449850"/>
              <a:gd name="connsiteX14" fmla="*/ 107163 w 915031"/>
              <a:gd name="connsiteY14" fmla="*/ 399495 h 449850"/>
              <a:gd name="connsiteX15" fmla="*/ 53897 w 915031"/>
              <a:gd name="connsiteY15" fmla="*/ 337352 h 449850"/>
              <a:gd name="connsiteX16" fmla="*/ 89408 w 915031"/>
              <a:gd name="connsiteY16" fmla="*/ 301841 h 449850"/>
              <a:gd name="connsiteX17" fmla="*/ 71652 w 915031"/>
              <a:gd name="connsiteY17" fmla="*/ 319596 h 449850"/>
              <a:gd name="connsiteX18" fmla="*/ 53897 w 915031"/>
              <a:gd name="connsiteY18" fmla="*/ 346229 h 449850"/>
              <a:gd name="connsiteX19" fmla="*/ 9509 w 915031"/>
              <a:gd name="connsiteY19" fmla="*/ 355107 h 44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5031" h="449850">
                <a:moveTo>
                  <a:pt x="915031" y="0"/>
                </a:moveTo>
                <a:cubicBezTo>
                  <a:pt x="894316" y="17755"/>
                  <a:pt x="875369" y="37809"/>
                  <a:pt x="852887" y="53266"/>
                </a:cubicBezTo>
                <a:cubicBezTo>
                  <a:pt x="827781" y="70527"/>
                  <a:pt x="799305" y="82303"/>
                  <a:pt x="772988" y="97655"/>
                </a:cubicBezTo>
                <a:cubicBezTo>
                  <a:pt x="763772" y="103031"/>
                  <a:pt x="755749" y="110352"/>
                  <a:pt x="746355" y="115410"/>
                </a:cubicBezTo>
                <a:cubicBezTo>
                  <a:pt x="717225" y="131095"/>
                  <a:pt x="686415" y="143578"/>
                  <a:pt x="657579" y="159798"/>
                </a:cubicBezTo>
                <a:cubicBezTo>
                  <a:pt x="638980" y="170260"/>
                  <a:pt x="623142" y="185267"/>
                  <a:pt x="604313" y="195309"/>
                </a:cubicBezTo>
                <a:cubicBezTo>
                  <a:pt x="498120" y="251946"/>
                  <a:pt x="556034" y="214361"/>
                  <a:pt x="453392" y="248575"/>
                </a:cubicBezTo>
                <a:cubicBezTo>
                  <a:pt x="432012" y="255702"/>
                  <a:pt x="412760" y="268486"/>
                  <a:pt x="391249" y="275208"/>
                </a:cubicBezTo>
                <a:cubicBezTo>
                  <a:pt x="365208" y="283346"/>
                  <a:pt x="337907" y="286714"/>
                  <a:pt x="311350" y="292963"/>
                </a:cubicBezTo>
                <a:cubicBezTo>
                  <a:pt x="287596" y="298552"/>
                  <a:pt x="263652" y="303542"/>
                  <a:pt x="240328" y="310719"/>
                </a:cubicBezTo>
                <a:cubicBezTo>
                  <a:pt x="225097" y="315406"/>
                  <a:pt x="211400" y="324609"/>
                  <a:pt x="195940" y="328474"/>
                </a:cubicBezTo>
                <a:cubicBezTo>
                  <a:pt x="152951" y="339221"/>
                  <a:pt x="83444" y="348349"/>
                  <a:pt x="36142" y="355107"/>
                </a:cubicBezTo>
                <a:cubicBezTo>
                  <a:pt x="-27554" y="323260"/>
                  <a:pt x="280" y="334869"/>
                  <a:pt x="62775" y="381740"/>
                </a:cubicBezTo>
                <a:cubicBezTo>
                  <a:pt x="89767" y="401984"/>
                  <a:pt x="163751" y="470231"/>
                  <a:pt x="142674" y="443884"/>
                </a:cubicBezTo>
                <a:cubicBezTo>
                  <a:pt x="130837" y="429088"/>
                  <a:pt x="117336" y="415481"/>
                  <a:pt x="107163" y="399495"/>
                </a:cubicBezTo>
                <a:cubicBezTo>
                  <a:pt x="65678" y="334304"/>
                  <a:pt x="104391" y="354182"/>
                  <a:pt x="53897" y="337352"/>
                </a:cubicBezTo>
                <a:cubicBezTo>
                  <a:pt x="194129" y="251055"/>
                  <a:pt x="210585" y="247984"/>
                  <a:pt x="89408" y="301841"/>
                </a:cubicBezTo>
                <a:cubicBezTo>
                  <a:pt x="83489" y="307759"/>
                  <a:pt x="76881" y="313060"/>
                  <a:pt x="71652" y="319596"/>
                </a:cubicBezTo>
                <a:cubicBezTo>
                  <a:pt x="64987" y="327927"/>
                  <a:pt x="62228" y="339564"/>
                  <a:pt x="53897" y="346229"/>
                </a:cubicBezTo>
                <a:cubicBezTo>
                  <a:pt x="40460" y="356979"/>
                  <a:pt x="24725" y="355107"/>
                  <a:pt x="9509" y="35510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085D70-51C3-49DA-A2FD-BB0055D8873B}"/>
              </a:ext>
            </a:extLst>
          </p:cNvPr>
          <p:cNvSpPr/>
          <p:nvPr/>
        </p:nvSpPr>
        <p:spPr>
          <a:xfrm>
            <a:off x="3787337" y="1020932"/>
            <a:ext cx="110257" cy="195309"/>
          </a:xfrm>
          <a:custGeom>
            <a:avLst/>
            <a:gdLst>
              <a:gd name="connsiteX0" fmla="*/ 47816 w 110257"/>
              <a:gd name="connsiteY0" fmla="*/ 0 h 195309"/>
              <a:gd name="connsiteX1" fmla="*/ 65572 w 110257"/>
              <a:gd name="connsiteY1" fmla="*/ 106532 h 195309"/>
              <a:gd name="connsiteX2" fmla="*/ 30061 w 110257"/>
              <a:gd name="connsiteY2" fmla="*/ 88777 h 195309"/>
              <a:gd name="connsiteX3" fmla="*/ 47816 w 110257"/>
              <a:gd name="connsiteY3" fmla="*/ 115410 h 195309"/>
              <a:gd name="connsiteX4" fmla="*/ 74449 w 110257"/>
              <a:gd name="connsiteY4" fmla="*/ 159798 h 195309"/>
              <a:gd name="connsiteX5" fmla="*/ 38939 w 110257"/>
              <a:gd name="connsiteY5" fmla="*/ 168676 h 195309"/>
              <a:gd name="connsiteX6" fmla="*/ 3428 w 110257"/>
              <a:gd name="connsiteY6" fmla="*/ 195309 h 195309"/>
              <a:gd name="connsiteX7" fmla="*/ 56694 w 110257"/>
              <a:gd name="connsiteY7" fmla="*/ 168676 h 195309"/>
              <a:gd name="connsiteX8" fmla="*/ 74449 w 110257"/>
              <a:gd name="connsiteY8" fmla="*/ 150920 h 195309"/>
              <a:gd name="connsiteX9" fmla="*/ 109960 w 110257"/>
              <a:gd name="connsiteY9" fmla="*/ 133165 h 195309"/>
              <a:gd name="connsiteX10" fmla="*/ 47816 w 110257"/>
              <a:gd name="connsiteY10" fmla="*/ 53266 h 195309"/>
              <a:gd name="connsiteX11" fmla="*/ 30061 w 110257"/>
              <a:gd name="connsiteY11" fmla="*/ 26633 h 195309"/>
              <a:gd name="connsiteX12" fmla="*/ 12306 w 110257"/>
              <a:gd name="connsiteY12" fmla="*/ 79899 h 1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257" h="195309">
                <a:moveTo>
                  <a:pt x="47816" y="0"/>
                </a:moveTo>
                <a:cubicBezTo>
                  <a:pt x="53735" y="35511"/>
                  <a:pt x="72632" y="71231"/>
                  <a:pt x="65572" y="106532"/>
                </a:cubicBezTo>
                <a:cubicBezTo>
                  <a:pt x="62977" y="119509"/>
                  <a:pt x="41898" y="82859"/>
                  <a:pt x="30061" y="88777"/>
                </a:cubicBezTo>
                <a:cubicBezTo>
                  <a:pt x="20518" y="93549"/>
                  <a:pt x="42327" y="106261"/>
                  <a:pt x="47816" y="115410"/>
                </a:cubicBezTo>
                <a:lnTo>
                  <a:pt x="74449" y="159798"/>
                </a:lnTo>
                <a:cubicBezTo>
                  <a:pt x="62612" y="162757"/>
                  <a:pt x="49852" y="163219"/>
                  <a:pt x="38939" y="168676"/>
                </a:cubicBezTo>
                <a:cubicBezTo>
                  <a:pt x="25705" y="175293"/>
                  <a:pt x="-11368" y="195309"/>
                  <a:pt x="3428" y="195309"/>
                </a:cubicBezTo>
                <a:cubicBezTo>
                  <a:pt x="23279" y="195309"/>
                  <a:pt x="38939" y="177554"/>
                  <a:pt x="56694" y="168676"/>
                </a:cubicBezTo>
                <a:cubicBezTo>
                  <a:pt x="62612" y="162757"/>
                  <a:pt x="67485" y="155563"/>
                  <a:pt x="74449" y="150920"/>
                </a:cubicBezTo>
                <a:cubicBezTo>
                  <a:pt x="85460" y="143579"/>
                  <a:pt x="113442" y="145933"/>
                  <a:pt x="109960" y="133165"/>
                </a:cubicBezTo>
                <a:cubicBezTo>
                  <a:pt x="101082" y="100613"/>
                  <a:pt x="66532" y="81340"/>
                  <a:pt x="47816" y="53266"/>
                </a:cubicBezTo>
                <a:lnTo>
                  <a:pt x="30061" y="26633"/>
                </a:lnTo>
                <a:cubicBezTo>
                  <a:pt x="11207" y="73769"/>
                  <a:pt x="12306" y="55085"/>
                  <a:pt x="12306" y="7989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2D8A70D5-BD13-4B16-A543-A4872F6423A1}"/>
              </a:ext>
            </a:extLst>
          </p:cNvPr>
          <p:cNvSpPr/>
          <p:nvPr/>
        </p:nvSpPr>
        <p:spPr>
          <a:xfrm>
            <a:off x="5841507" y="825623"/>
            <a:ext cx="2893467" cy="479394"/>
          </a:xfrm>
          <a:custGeom>
            <a:avLst/>
            <a:gdLst>
              <a:gd name="connsiteX0" fmla="*/ 0 w 2893467"/>
              <a:gd name="connsiteY0" fmla="*/ 417251 h 479394"/>
              <a:gd name="connsiteX1" fmla="*/ 142043 w 2893467"/>
              <a:gd name="connsiteY1" fmla="*/ 363985 h 479394"/>
              <a:gd name="connsiteX2" fmla="*/ 284085 w 2893467"/>
              <a:gd name="connsiteY2" fmla="*/ 310719 h 479394"/>
              <a:gd name="connsiteX3" fmla="*/ 506027 w 2893467"/>
              <a:gd name="connsiteY3" fmla="*/ 213064 h 479394"/>
              <a:gd name="connsiteX4" fmla="*/ 790112 w 2893467"/>
              <a:gd name="connsiteY4" fmla="*/ 115410 h 479394"/>
              <a:gd name="connsiteX5" fmla="*/ 1074198 w 2893467"/>
              <a:gd name="connsiteY5" fmla="*/ 44389 h 479394"/>
              <a:gd name="connsiteX6" fmla="*/ 1198485 w 2893467"/>
              <a:gd name="connsiteY6" fmla="*/ 26633 h 479394"/>
              <a:gd name="connsiteX7" fmla="*/ 1580225 w 2893467"/>
              <a:gd name="connsiteY7" fmla="*/ 0 h 479394"/>
              <a:gd name="connsiteX8" fmla="*/ 1899821 w 2893467"/>
              <a:gd name="connsiteY8" fmla="*/ 8878 h 479394"/>
              <a:gd name="connsiteX9" fmla="*/ 1944210 w 2893467"/>
              <a:gd name="connsiteY9" fmla="*/ 26633 h 479394"/>
              <a:gd name="connsiteX10" fmla="*/ 2059619 w 2893467"/>
              <a:gd name="connsiteY10" fmla="*/ 53266 h 479394"/>
              <a:gd name="connsiteX11" fmla="*/ 2121763 w 2893467"/>
              <a:gd name="connsiteY11" fmla="*/ 79899 h 479394"/>
              <a:gd name="connsiteX12" fmla="*/ 2157274 w 2893467"/>
              <a:gd name="connsiteY12" fmla="*/ 97655 h 479394"/>
              <a:gd name="connsiteX13" fmla="*/ 2317072 w 2893467"/>
              <a:gd name="connsiteY13" fmla="*/ 124288 h 479394"/>
              <a:gd name="connsiteX14" fmla="*/ 2361460 w 2893467"/>
              <a:gd name="connsiteY14" fmla="*/ 133165 h 479394"/>
              <a:gd name="connsiteX15" fmla="*/ 2405848 w 2893467"/>
              <a:gd name="connsiteY15" fmla="*/ 150921 h 479394"/>
              <a:gd name="connsiteX16" fmla="*/ 2432481 w 2893467"/>
              <a:gd name="connsiteY16" fmla="*/ 159798 h 479394"/>
              <a:gd name="connsiteX17" fmla="*/ 2494625 w 2893467"/>
              <a:gd name="connsiteY17" fmla="*/ 204187 h 479394"/>
              <a:gd name="connsiteX18" fmla="*/ 2539013 w 2893467"/>
              <a:gd name="connsiteY18" fmla="*/ 239697 h 479394"/>
              <a:gd name="connsiteX19" fmla="*/ 2645545 w 2893467"/>
              <a:gd name="connsiteY19" fmla="*/ 292963 h 479394"/>
              <a:gd name="connsiteX20" fmla="*/ 2672178 w 2893467"/>
              <a:gd name="connsiteY20" fmla="*/ 319596 h 479394"/>
              <a:gd name="connsiteX21" fmla="*/ 2743200 w 2893467"/>
              <a:gd name="connsiteY21" fmla="*/ 355107 h 479394"/>
              <a:gd name="connsiteX22" fmla="*/ 2858610 w 2893467"/>
              <a:gd name="connsiteY22" fmla="*/ 443884 h 479394"/>
              <a:gd name="connsiteX23" fmla="*/ 2840854 w 2893467"/>
              <a:gd name="connsiteY23" fmla="*/ 372862 h 479394"/>
              <a:gd name="connsiteX24" fmla="*/ 2823099 w 2893467"/>
              <a:gd name="connsiteY24" fmla="*/ 346229 h 479394"/>
              <a:gd name="connsiteX25" fmla="*/ 2840854 w 2893467"/>
              <a:gd name="connsiteY25" fmla="*/ 363985 h 479394"/>
              <a:gd name="connsiteX26" fmla="*/ 2849732 w 2893467"/>
              <a:gd name="connsiteY26" fmla="*/ 399495 h 479394"/>
              <a:gd name="connsiteX27" fmla="*/ 2778710 w 2893467"/>
              <a:gd name="connsiteY27" fmla="*/ 443884 h 479394"/>
              <a:gd name="connsiteX28" fmla="*/ 2814221 w 2893467"/>
              <a:gd name="connsiteY28" fmla="*/ 452761 h 479394"/>
              <a:gd name="connsiteX29" fmla="*/ 2858610 w 2893467"/>
              <a:gd name="connsiteY29" fmla="*/ 461639 h 479394"/>
              <a:gd name="connsiteX30" fmla="*/ 2885243 w 2893467"/>
              <a:gd name="connsiteY30" fmla="*/ 470517 h 479394"/>
              <a:gd name="connsiteX31" fmla="*/ 2858610 w 2893467"/>
              <a:gd name="connsiteY31" fmla="*/ 435006 h 479394"/>
              <a:gd name="connsiteX32" fmla="*/ 2849732 w 2893467"/>
              <a:gd name="connsiteY32" fmla="*/ 399495 h 479394"/>
              <a:gd name="connsiteX33" fmla="*/ 2840854 w 2893467"/>
              <a:gd name="connsiteY33" fmla="*/ 372862 h 479394"/>
              <a:gd name="connsiteX34" fmla="*/ 2867487 w 2893467"/>
              <a:gd name="connsiteY34" fmla="*/ 417251 h 479394"/>
              <a:gd name="connsiteX35" fmla="*/ 2716567 w 2893467"/>
              <a:gd name="connsiteY35" fmla="*/ 461639 h 479394"/>
              <a:gd name="connsiteX36" fmla="*/ 2769833 w 2893467"/>
              <a:gd name="connsiteY36" fmla="*/ 470517 h 479394"/>
              <a:gd name="connsiteX37" fmla="*/ 2858610 w 2893467"/>
              <a:gd name="connsiteY37" fmla="*/ 479394 h 479394"/>
              <a:gd name="connsiteX38" fmla="*/ 2885243 w 2893467"/>
              <a:gd name="connsiteY38" fmla="*/ 470517 h 479394"/>
              <a:gd name="connsiteX39" fmla="*/ 2849732 w 2893467"/>
              <a:gd name="connsiteY39" fmla="*/ 319596 h 479394"/>
              <a:gd name="connsiteX40" fmla="*/ 2867487 w 2893467"/>
              <a:gd name="connsiteY40" fmla="*/ 381740 h 479394"/>
              <a:gd name="connsiteX41" fmla="*/ 2840854 w 2893467"/>
              <a:gd name="connsiteY41" fmla="*/ 310719 h 479394"/>
              <a:gd name="connsiteX42" fmla="*/ 2831976 w 2893467"/>
              <a:gd name="connsiteY42" fmla="*/ 275208 h 479394"/>
              <a:gd name="connsiteX43" fmla="*/ 2858610 w 2893467"/>
              <a:gd name="connsiteY43" fmla="*/ 337352 h 479394"/>
              <a:gd name="connsiteX44" fmla="*/ 2867487 w 2893467"/>
              <a:gd name="connsiteY44" fmla="*/ 390618 h 47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893467" h="479394">
                <a:moveTo>
                  <a:pt x="0" y="417251"/>
                </a:moveTo>
                <a:cubicBezTo>
                  <a:pt x="162008" y="399249"/>
                  <a:pt x="4127" y="429945"/>
                  <a:pt x="142043" y="363985"/>
                </a:cubicBezTo>
                <a:cubicBezTo>
                  <a:pt x="187661" y="342168"/>
                  <a:pt x="237374" y="330087"/>
                  <a:pt x="284085" y="310719"/>
                </a:cubicBezTo>
                <a:cubicBezTo>
                  <a:pt x="358747" y="279762"/>
                  <a:pt x="429591" y="239339"/>
                  <a:pt x="506027" y="213064"/>
                </a:cubicBezTo>
                <a:cubicBezTo>
                  <a:pt x="600722" y="180513"/>
                  <a:pt x="692126" y="136039"/>
                  <a:pt x="790112" y="115410"/>
                </a:cubicBezTo>
                <a:cubicBezTo>
                  <a:pt x="1203911" y="28294"/>
                  <a:pt x="759750" y="127138"/>
                  <a:pt x="1074198" y="44389"/>
                </a:cubicBezTo>
                <a:cubicBezTo>
                  <a:pt x="1094540" y="39036"/>
                  <a:pt x="1184433" y="27873"/>
                  <a:pt x="1198485" y="26633"/>
                </a:cubicBezTo>
                <a:cubicBezTo>
                  <a:pt x="1371424" y="11374"/>
                  <a:pt x="1422882" y="9256"/>
                  <a:pt x="1580225" y="0"/>
                </a:cubicBezTo>
                <a:cubicBezTo>
                  <a:pt x="1686757" y="2959"/>
                  <a:pt x="1793532" y="1101"/>
                  <a:pt x="1899821" y="8878"/>
                </a:cubicBezTo>
                <a:cubicBezTo>
                  <a:pt x="1915715" y="10041"/>
                  <a:pt x="1928855" y="22368"/>
                  <a:pt x="1944210" y="26633"/>
                </a:cubicBezTo>
                <a:cubicBezTo>
                  <a:pt x="1982250" y="37200"/>
                  <a:pt x="2021803" y="41921"/>
                  <a:pt x="2059619" y="53266"/>
                </a:cubicBezTo>
                <a:cubicBezTo>
                  <a:pt x="2081205" y="59742"/>
                  <a:pt x="2101246" y="70573"/>
                  <a:pt x="2121763" y="79899"/>
                </a:cubicBezTo>
                <a:cubicBezTo>
                  <a:pt x="2133811" y="85375"/>
                  <a:pt x="2144369" y="94722"/>
                  <a:pt x="2157274" y="97655"/>
                </a:cubicBezTo>
                <a:cubicBezTo>
                  <a:pt x="2209932" y="109623"/>
                  <a:pt x="2264120" y="113698"/>
                  <a:pt x="2317072" y="124288"/>
                </a:cubicBezTo>
                <a:lnTo>
                  <a:pt x="2361460" y="133165"/>
                </a:lnTo>
                <a:cubicBezTo>
                  <a:pt x="2376256" y="139084"/>
                  <a:pt x="2390927" y="145326"/>
                  <a:pt x="2405848" y="150921"/>
                </a:cubicBezTo>
                <a:cubicBezTo>
                  <a:pt x="2414610" y="154207"/>
                  <a:pt x="2424457" y="154983"/>
                  <a:pt x="2432481" y="159798"/>
                </a:cubicBezTo>
                <a:cubicBezTo>
                  <a:pt x="2454310" y="172895"/>
                  <a:pt x="2474260" y="188913"/>
                  <a:pt x="2494625" y="204187"/>
                </a:cubicBezTo>
                <a:cubicBezTo>
                  <a:pt x="2509783" y="215556"/>
                  <a:pt x="2522681" y="230090"/>
                  <a:pt x="2539013" y="239697"/>
                </a:cubicBezTo>
                <a:cubicBezTo>
                  <a:pt x="2573234" y="259827"/>
                  <a:pt x="2617471" y="264889"/>
                  <a:pt x="2645545" y="292963"/>
                </a:cubicBezTo>
                <a:cubicBezTo>
                  <a:pt x="2654423" y="301841"/>
                  <a:pt x="2661586" y="312856"/>
                  <a:pt x="2672178" y="319596"/>
                </a:cubicBezTo>
                <a:cubicBezTo>
                  <a:pt x="2694508" y="333806"/>
                  <a:pt x="2721177" y="340425"/>
                  <a:pt x="2743200" y="355107"/>
                </a:cubicBezTo>
                <a:cubicBezTo>
                  <a:pt x="2783584" y="382029"/>
                  <a:pt x="2858610" y="443884"/>
                  <a:pt x="2858610" y="443884"/>
                </a:cubicBezTo>
                <a:cubicBezTo>
                  <a:pt x="2852691" y="420210"/>
                  <a:pt x="2854390" y="393166"/>
                  <a:pt x="2840854" y="372862"/>
                </a:cubicBezTo>
                <a:cubicBezTo>
                  <a:pt x="2834936" y="363984"/>
                  <a:pt x="2823099" y="356899"/>
                  <a:pt x="2823099" y="346229"/>
                </a:cubicBezTo>
                <a:lnTo>
                  <a:pt x="2840854" y="363985"/>
                </a:lnTo>
                <a:cubicBezTo>
                  <a:pt x="2843813" y="375822"/>
                  <a:pt x="2852691" y="387658"/>
                  <a:pt x="2849732" y="399495"/>
                </a:cubicBezTo>
                <a:cubicBezTo>
                  <a:pt x="2839089" y="442069"/>
                  <a:pt x="2812068" y="437212"/>
                  <a:pt x="2778710" y="443884"/>
                </a:cubicBezTo>
                <a:cubicBezTo>
                  <a:pt x="2790547" y="446843"/>
                  <a:pt x="2802310" y="450114"/>
                  <a:pt x="2814221" y="452761"/>
                </a:cubicBezTo>
                <a:cubicBezTo>
                  <a:pt x="2828951" y="456034"/>
                  <a:pt x="2843971" y="457979"/>
                  <a:pt x="2858610" y="461639"/>
                </a:cubicBezTo>
                <a:cubicBezTo>
                  <a:pt x="2867688" y="463909"/>
                  <a:pt x="2876365" y="467558"/>
                  <a:pt x="2885243" y="470517"/>
                </a:cubicBezTo>
                <a:cubicBezTo>
                  <a:pt x="2876365" y="458680"/>
                  <a:pt x="2865227" y="448240"/>
                  <a:pt x="2858610" y="435006"/>
                </a:cubicBezTo>
                <a:cubicBezTo>
                  <a:pt x="2853153" y="424093"/>
                  <a:pt x="2853084" y="411227"/>
                  <a:pt x="2849732" y="399495"/>
                </a:cubicBezTo>
                <a:cubicBezTo>
                  <a:pt x="2847161" y="390497"/>
                  <a:pt x="2834237" y="366245"/>
                  <a:pt x="2840854" y="372862"/>
                </a:cubicBezTo>
                <a:cubicBezTo>
                  <a:pt x="2853055" y="385064"/>
                  <a:pt x="2858609" y="402455"/>
                  <a:pt x="2867487" y="417251"/>
                </a:cubicBezTo>
                <a:cubicBezTo>
                  <a:pt x="2890353" y="508712"/>
                  <a:pt x="2883961" y="433739"/>
                  <a:pt x="2716567" y="461639"/>
                </a:cubicBezTo>
                <a:cubicBezTo>
                  <a:pt x="2698812" y="464598"/>
                  <a:pt x="2751972" y="468284"/>
                  <a:pt x="2769833" y="470517"/>
                </a:cubicBezTo>
                <a:cubicBezTo>
                  <a:pt x="2799343" y="474206"/>
                  <a:pt x="2829018" y="476435"/>
                  <a:pt x="2858610" y="479394"/>
                </a:cubicBezTo>
                <a:cubicBezTo>
                  <a:pt x="2867488" y="476435"/>
                  <a:pt x="2884006" y="479793"/>
                  <a:pt x="2885243" y="470517"/>
                </a:cubicBezTo>
                <a:cubicBezTo>
                  <a:pt x="2900188" y="358424"/>
                  <a:pt x="2898263" y="368127"/>
                  <a:pt x="2849732" y="319596"/>
                </a:cubicBezTo>
                <a:cubicBezTo>
                  <a:pt x="2855650" y="340311"/>
                  <a:pt x="2867487" y="360196"/>
                  <a:pt x="2867487" y="381740"/>
                </a:cubicBezTo>
                <a:cubicBezTo>
                  <a:pt x="2867487" y="391117"/>
                  <a:pt x="2842304" y="315795"/>
                  <a:pt x="2840854" y="310719"/>
                </a:cubicBezTo>
                <a:cubicBezTo>
                  <a:pt x="2837502" y="298987"/>
                  <a:pt x="2825208" y="265056"/>
                  <a:pt x="2831976" y="275208"/>
                </a:cubicBezTo>
                <a:cubicBezTo>
                  <a:pt x="2844478" y="293960"/>
                  <a:pt x="2851982" y="315812"/>
                  <a:pt x="2858610" y="337352"/>
                </a:cubicBezTo>
                <a:cubicBezTo>
                  <a:pt x="2863904" y="354556"/>
                  <a:pt x="2864528" y="372863"/>
                  <a:pt x="2867487" y="390618"/>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sp>
        <p:nvSpPr>
          <p:cNvPr id="31" name="Freeform: Shape 30">
            <a:extLst>
              <a:ext uri="{FF2B5EF4-FFF2-40B4-BE49-F238E27FC236}">
                <a16:creationId xmlns:a16="http://schemas.microsoft.com/office/drawing/2014/main" id="{F13A6199-D947-40AC-A09F-92711088DEA5}"/>
              </a:ext>
            </a:extLst>
          </p:cNvPr>
          <p:cNvSpPr/>
          <p:nvPr/>
        </p:nvSpPr>
        <p:spPr>
          <a:xfrm>
            <a:off x="6730754" y="569641"/>
            <a:ext cx="1100894" cy="497150"/>
          </a:xfrm>
          <a:custGeom>
            <a:avLst/>
            <a:gdLst>
              <a:gd name="connsiteX0" fmla="*/ 1083139 w 1100894"/>
              <a:gd name="connsiteY0" fmla="*/ 97655 h 497150"/>
              <a:gd name="connsiteX1" fmla="*/ 1020995 w 1100894"/>
              <a:gd name="connsiteY1" fmla="*/ 79899 h 497150"/>
              <a:gd name="connsiteX2" fmla="*/ 825687 w 1100894"/>
              <a:gd name="connsiteY2" fmla="*/ 8878 h 497150"/>
              <a:gd name="connsiteX3" fmla="*/ 674766 w 1100894"/>
              <a:gd name="connsiteY3" fmla="*/ 0 h 497150"/>
              <a:gd name="connsiteX4" fmla="*/ 195372 w 1100894"/>
              <a:gd name="connsiteY4" fmla="*/ 53266 h 497150"/>
              <a:gd name="connsiteX5" fmla="*/ 106595 w 1100894"/>
              <a:gd name="connsiteY5" fmla="*/ 88777 h 497150"/>
              <a:gd name="connsiteX6" fmla="*/ 17819 w 1100894"/>
              <a:gd name="connsiteY6" fmla="*/ 150921 h 497150"/>
              <a:gd name="connsiteX7" fmla="*/ 63 w 1100894"/>
              <a:gd name="connsiteY7" fmla="*/ 213064 h 497150"/>
              <a:gd name="connsiteX8" fmla="*/ 26696 w 1100894"/>
              <a:gd name="connsiteY8" fmla="*/ 328474 h 497150"/>
              <a:gd name="connsiteX9" fmla="*/ 44452 w 1100894"/>
              <a:gd name="connsiteY9" fmla="*/ 363985 h 497150"/>
              <a:gd name="connsiteX10" fmla="*/ 142106 w 1100894"/>
              <a:gd name="connsiteY10" fmla="*/ 435006 h 497150"/>
              <a:gd name="connsiteX11" fmla="*/ 248638 w 1100894"/>
              <a:gd name="connsiteY11" fmla="*/ 497150 h 497150"/>
              <a:gd name="connsiteX12" fmla="*/ 728032 w 1100894"/>
              <a:gd name="connsiteY12" fmla="*/ 479394 h 497150"/>
              <a:gd name="connsiteX13" fmla="*/ 790176 w 1100894"/>
              <a:gd name="connsiteY13" fmla="*/ 461639 h 497150"/>
              <a:gd name="connsiteX14" fmla="*/ 825687 w 1100894"/>
              <a:gd name="connsiteY14" fmla="*/ 443884 h 497150"/>
              <a:gd name="connsiteX15" fmla="*/ 949974 w 1100894"/>
              <a:gd name="connsiteY15" fmla="*/ 337352 h 497150"/>
              <a:gd name="connsiteX16" fmla="*/ 949974 w 1100894"/>
              <a:gd name="connsiteY16" fmla="*/ 337352 h 497150"/>
              <a:gd name="connsiteX17" fmla="*/ 1020995 w 1100894"/>
              <a:gd name="connsiteY17" fmla="*/ 257453 h 497150"/>
              <a:gd name="connsiteX18" fmla="*/ 1038751 w 1100894"/>
              <a:gd name="connsiteY18" fmla="*/ 239697 h 497150"/>
              <a:gd name="connsiteX19" fmla="*/ 1100894 w 1100894"/>
              <a:gd name="connsiteY19" fmla="*/ 133165 h 497150"/>
              <a:gd name="connsiteX20" fmla="*/ 1083139 w 1100894"/>
              <a:gd name="connsiteY20" fmla="*/ 97655 h 4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00894" h="497150">
                <a:moveTo>
                  <a:pt x="1083139" y="97655"/>
                </a:moveTo>
                <a:cubicBezTo>
                  <a:pt x="1062424" y="91736"/>
                  <a:pt x="1041127" y="87568"/>
                  <a:pt x="1020995" y="79899"/>
                </a:cubicBezTo>
                <a:cubicBezTo>
                  <a:pt x="953093" y="54031"/>
                  <a:pt x="897767" y="17528"/>
                  <a:pt x="825687" y="8878"/>
                </a:cubicBezTo>
                <a:cubicBezTo>
                  <a:pt x="775652" y="2874"/>
                  <a:pt x="725073" y="2959"/>
                  <a:pt x="674766" y="0"/>
                </a:cubicBezTo>
                <a:cubicBezTo>
                  <a:pt x="479308" y="13961"/>
                  <a:pt x="359948" y="901"/>
                  <a:pt x="195372" y="53266"/>
                </a:cubicBezTo>
                <a:cubicBezTo>
                  <a:pt x="165000" y="62930"/>
                  <a:pt x="134522" y="73417"/>
                  <a:pt x="106595" y="88777"/>
                </a:cubicBezTo>
                <a:cubicBezTo>
                  <a:pt x="74945" y="106185"/>
                  <a:pt x="17819" y="150921"/>
                  <a:pt x="17819" y="150921"/>
                </a:cubicBezTo>
                <a:cubicBezTo>
                  <a:pt x="11900" y="171635"/>
                  <a:pt x="-1013" y="191548"/>
                  <a:pt x="63" y="213064"/>
                </a:cubicBezTo>
                <a:cubicBezTo>
                  <a:pt x="2034" y="252496"/>
                  <a:pt x="15556" y="290597"/>
                  <a:pt x="26696" y="328474"/>
                </a:cubicBezTo>
                <a:cubicBezTo>
                  <a:pt x="30430" y="341170"/>
                  <a:pt x="34727" y="355008"/>
                  <a:pt x="44452" y="363985"/>
                </a:cubicBezTo>
                <a:cubicBezTo>
                  <a:pt x="74028" y="391285"/>
                  <a:pt x="109353" y="411611"/>
                  <a:pt x="142106" y="435006"/>
                </a:cubicBezTo>
                <a:cubicBezTo>
                  <a:pt x="178490" y="460995"/>
                  <a:pt x="203956" y="472326"/>
                  <a:pt x="248638" y="497150"/>
                </a:cubicBezTo>
                <a:lnTo>
                  <a:pt x="728032" y="479394"/>
                </a:lnTo>
                <a:cubicBezTo>
                  <a:pt x="736575" y="478952"/>
                  <a:pt x="779614" y="466165"/>
                  <a:pt x="790176" y="461639"/>
                </a:cubicBezTo>
                <a:cubicBezTo>
                  <a:pt x="802340" y="456426"/>
                  <a:pt x="813850" y="449802"/>
                  <a:pt x="825687" y="443884"/>
                </a:cubicBezTo>
                <a:cubicBezTo>
                  <a:pt x="876470" y="376173"/>
                  <a:pt x="840354" y="417076"/>
                  <a:pt x="949974" y="337352"/>
                </a:cubicBezTo>
                <a:lnTo>
                  <a:pt x="949974" y="337352"/>
                </a:lnTo>
                <a:cubicBezTo>
                  <a:pt x="1041777" y="245547"/>
                  <a:pt x="955678" y="335833"/>
                  <a:pt x="1020995" y="257453"/>
                </a:cubicBezTo>
                <a:cubicBezTo>
                  <a:pt x="1026354" y="251023"/>
                  <a:pt x="1033392" y="246127"/>
                  <a:pt x="1038751" y="239697"/>
                </a:cubicBezTo>
                <a:cubicBezTo>
                  <a:pt x="1057716" y="216939"/>
                  <a:pt x="1100894" y="156730"/>
                  <a:pt x="1100894" y="133165"/>
                </a:cubicBezTo>
                <a:lnTo>
                  <a:pt x="1083139" y="97655"/>
                </a:ln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TextBox 31">
            <a:extLst>
              <a:ext uri="{FF2B5EF4-FFF2-40B4-BE49-F238E27FC236}">
                <a16:creationId xmlns:a16="http://schemas.microsoft.com/office/drawing/2014/main" id="{F2EDFED2-B216-4B2F-907B-6732B81C0182}"/>
              </a:ext>
            </a:extLst>
          </p:cNvPr>
          <p:cNvSpPr txBox="1"/>
          <p:nvPr/>
        </p:nvSpPr>
        <p:spPr>
          <a:xfrm>
            <a:off x="6775206" y="614030"/>
            <a:ext cx="1022459" cy="338554"/>
          </a:xfrm>
          <a:prstGeom prst="rect">
            <a:avLst/>
          </a:prstGeom>
          <a:noFill/>
        </p:spPr>
        <p:txBody>
          <a:bodyPr wrap="none" rtlCol="0">
            <a:spAutoFit/>
          </a:bodyPr>
          <a:lstStyle/>
          <a:p>
            <a:r>
              <a:rPr lang="en-IN" sz="1600" dirty="0"/>
              <a:t>req1, res1</a:t>
            </a:r>
            <a:endParaRPr lang="en-US" sz="1600" dirty="0"/>
          </a:p>
        </p:txBody>
      </p:sp>
      <p:sp>
        <p:nvSpPr>
          <p:cNvPr id="34" name="Freeform: Shape 33">
            <a:extLst>
              <a:ext uri="{FF2B5EF4-FFF2-40B4-BE49-F238E27FC236}">
                <a16:creationId xmlns:a16="http://schemas.microsoft.com/office/drawing/2014/main" id="{F0496321-A21C-4B80-A04A-7E3D6B0C9A0C}"/>
              </a:ext>
            </a:extLst>
          </p:cNvPr>
          <p:cNvSpPr/>
          <p:nvPr/>
        </p:nvSpPr>
        <p:spPr>
          <a:xfrm>
            <a:off x="1855433" y="1464816"/>
            <a:ext cx="6835806" cy="1832237"/>
          </a:xfrm>
          <a:custGeom>
            <a:avLst/>
            <a:gdLst>
              <a:gd name="connsiteX0" fmla="*/ 6835806 w 6835806"/>
              <a:gd name="connsiteY0" fmla="*/ 0 h 1832237"/>
              <a:gd name="connsiteX1" fmla="*/ 6658252 w 6835806"/>
              <a:gd name="connsiteY1" fmla="*/ 142042 h 1832237"/>
              <a:gd name="connsiteX2" fmla="*/ 6391922 w 6835806"/>
              <a:gd name="connsiteY2" fmla="*/ 310718 h 1832237"/>
              <a:gd name="connsiteX3" fmla="*/ 6152225 w 6835806"/>
              <a:gd name="connsiteY3" fmla="*/ 443883 h 1832237"/>
              <a:gd name="connsiteX4" fmla="*/ 6054571 w 6835806"/>
              <a:gd name="connsiteY4" fmla="*/ 497149 h 1832237"/>
              <a:gd name="connsiteX5" fmla="*/ 5965794 w 6835806"/>
              <a:gd name="connsiteY5" fmla="*/ 550415 h 1832237"/>
              <a:gd name="connsiteX6" fmla="*/ 5814874 w 6835806"/>
              <a:gd name="connsiteY6" fmla="*/ 630314 h 1832237"/>
              <a:gd name="connsiteX7" fmla="*/ 5726097 w 6835806"/>
              <a:gd name="connsiteY7" fmla="*/ 683580 h 1832237"/>
              <a:gd name="connsiteX8" fmla="*/ 5655076 w 6835806"/>
              <a:gd name="connsiteY8" fmla="*/ 719091 h 1832237"/>
              <a:gd name="connsiteX9" fmla="*/ 5228948 w 6835806"/>
              <a:gd name="connsiteY9" fmla="*/ 985421 h 1832237"/>
              <a:gd name="connsiteX10" fmla="*/ 5060272 w 6835806"/>
              <a:gd name="connsiteY10" fmla="*/ 1056442 h 1832237"/>
              <a:gd name="connsiteX11" fmla="*/ 4793942 w 6835806"/>
              <a:gd name="connsiteY11" fmla="*/ 1154097 h 1832237"/>
              <a:gd name="connsiteX12" fmla="*/ 4722920 w 6835806"/>
              <a:gd name="connsiteY12" fmla="*/ 1198485 h 1832237"/>
              <a:gd name="connsiteX13" fmla="*/ 4465468 w 6835806"/>
              <a:gd name="connsiteY13" fmla="*/ 1278384 h 1832237"/>
              <a:gd name="connsiteX14" fmla="*/ 4145872 w 6835806"/>
              <a:gd name="connsiteY14" fmla="*/ 1411549 h 1832237"/>
              <a:gd name="connsiteX15" fmla="*/ 3879542 w 6835806"/>
              <a:gd name="connsiteY15" fmla="*/ 1482570 h 1832237"/>
              <a:gd name="connsiteX16" fmla="*/ 3453414 w 6835806"/>
              <a:gd name="connsiteY16" fmla="*/ 1589102 h 1832237"/>
              <a:gd name="connsiteX17" fmla="*/ 3355759 w 6835806"/>
              <a:gd name="connsiteY17" fmla="*/ 1597980 h 1832237"/>
              <a:gd name="connsiteX18" fmla="*/ 3071674 w 6835806"/>
              <a:gd name="connsiteY18" fmla="*/ 1633491 h 1832237"/>
              <a:gd name="connsiteX19" fmla="*/ 2743200 w 6835806"/>
              <a:gd name="connsiteY19" fmla="*/ 1651246 h 1832237"/>
              <a:gd name="connsiteX20" fmla="*/ 2441359 w 6835806"/>
              <a:gd name="connsiteY20" fmla="*/ 1686757 h 1832237"/>
              <a:gd name="connsiteX21" fmla="*/ 2237173 w 6835806"/>
              <a:gd name="connsiteY21" fmla="*/ 1713390 h 1832237"/>
              <a:gd name="connsiteX22" fmla="*/ 2006353 w 6835806"/>
              <a:gd name="connsiteY22" fmla="*/ 1740023 h 1832237"/>
              <a:gd name="connsiteX23" fmla="*/ 1793289 w 6835806"/>
              <a:gd name="connsiteY23" fmla="*/ 1775534 h 1832237"/>
              <a:gd name="connsiteX24" fmla="*/ 1464816 w 6835806"/>
              <a:gd name="connsiteY24" fmla="*/ 1802167 h 1832237"/>
              <a:gd name="connsiteX25" fmla="*/ 994299 w 6835806"/>
              <a:gd name="connsiteY25" fmla="*/ 1775534 h 1832237"/>
              <a:gd name="connsiteX26" fmla="*/ 559293 w 6835806"/>
              <a:gd name="connsiteY26" fmla="*/ 1731145 h 1832237"/>
              <a:gd name="connsiteX27" fmla="*/ 452761 w 6835806"/>
              <a:gd name="connsiteY27" fmla="*/ 1713390 h 1832237"/>
              <a:gd name="connsiteX28" fmla="*/ 417250 w 6835806"/>
              <a:gd name="connsiteY28" fmla="*/ 1704512 h 1832237"/>
              <a:gd name="connsiteX29" fmla="*/ 168676 w 6835806"/>
              <a:gd name="connsiteY29" fmla="*/ 1677879 h 1832237"/>
              <a:gd name="connsiteX30" fmla="*/ 106532 w 6835806"/>
              <a:gd name="connsiteY30" fmla="*/ 1660124 h 1832237"/>
              <a:gd name="connsiteX31" fmla="*/ 53266 w 6835806"/>
              <a:gd name="connsiteY31" fmla="*/ 1633491 h 1832237"/>
              <a:gd name="connsiteX32" fmla="*/ 124287 w 6835806"/>
              <a:gd name="connsiteY32" fmla="*/ 1704512 h 1832237"/>
              <a:gd name="connsiteX33" fmla="*/ 159798 w 6835806"/>
              <a:gd name="connsiteY33" fmla="*/ 1740023 h 1832237"/>
              <a:gd name="connsiteX34" fmla="*/ 177553 w 6835806"/>
              <a:gd name="connsiteY34" fmla="*/ 1766656 h 1832237"/>
              <a:gd name="connsiteX35" fmla="*/ 133165 w 6835806"/>
              <a:gd name="connsiteY35" fmla="*/ 1695634 h 1832237"/>
              <a:gd name="connsiteX36" fmla="*/ 71021 w 6835806"/>
              <a:gd name="connsiteY36" fmla="*/ 1615735 h 1832237"/>
              <a:gd name="connsiteX37" fmla="*/ 186431 w 6835806"/>
              <a:gd name="connsiteY37" fmla="*/ 1624613 h 1832237"/>
              <a:gd name="connsiteX38" fmla="*/ 26633 w 6835806"/>
              <a:gd name="connsiteY38" fmla="*/ 1633491 h 1832237"/>
              <a:gd name="connsiteX39" fmla="*/ 53266 w 6835806"/>
              <a:gd name="connsiteY39" fmla="*/ 1686757 h 1832237"/>
              <a:gd name="connsiteX40" fmla="*/ 124287 w 6835806"/>
              <a:gd name="connsiteY40" fmla="*/ 1793289 h 1832237"/>
              <a:gd name="connsiteX41" fmla="*/ 177553 w 6835806"/>
              <a:gd name="connsiteY41" fmla="*/ 1828800 h 1832237"/>
              <a:gd name="connsiteX42" fmla="*/ 62144 w 6835806"/>
              <a:gd name="connsiteY42" fmla="*/ 1713390 h 1832237"/>
              <a:gd name="connsiteX43" fmla="*/ 44388 w 6835806"/>
              <a:gd name="connsiteY43" fmla="*/ 1677879 h 1832237"/>
              <a:gd name="connsiteX44" fmla="*/ 26633 w 6835806"/>
              <a:gd name="connsiteY44" fmla="*/ 1651246 h 1832237"/>
              <a:gd name="connsiteX45" fmla="*/ 0 w 6835806"/>
              <a:gd name="connsiteY45" fmla="*/ 1606858 h 1832237"/>
              <a:gd name="connsiteX46" fmla="*/ 115410 w 6835806"/>
              <a:gd name="connsiteY46" fmla="*/ 1606858 h 1832237"/>
              <a:gd name="connsiteX47" fmla="*/ 213064 w 6835806"/>
              <a:gd name="connsiteY47" fmla="*/ 1615735 h 1832237"/>
              <a:gd name="connsiteX48" fmla="*/ 133165 w 6835806"/>
              <a:gd name="connsiteY48" fmla="*/ 1642368 h 1832237"/>
              <a:gd name="connsiteX49" fmla="*/ 106532 w 6835806"/>
              <a:gd name="connsiteY49" fmla="*/ 1651246 h 1832237"/>
              <a:gd name="connsiteX50" fmla="*/ 150920 w 6835806"/>
              <a:gd name="connsiteY50" fmla="*/ 1713390 h 1832237"/>
              <a:gd name="connsiteX51" fmla="*/ 159798 w 6835806"/>
              <a:gd name="connsiteY51" fmla="*/ 1740023 h 1832237"/>
              <a:gd name="connsiteX52" fmla="*/ 177553 w 6835806"/>
              <a:gd name="connsiteY52" fmla="*/ 1784411 h 1832237"/>
              <a:gd name="connsiteX53" fmla="*/ 150920 w 6835806"/>
              <a:gd name="connsiteY53" fmla="*/ 1802167 h 1832237"/>
              <a:gd name="connsiteX54" fmla="*/ 133165 w 6835806"/>
              <a:gd name="connsiteY54" fmla="*/ 1775534 h 1832237"/>
              <a:gd name="connsiteX55" fmla="*/ 88777 w 6835806"/>
              <a:gd name="connsiteY55" fmla="*/ 1695634 h 1832237"/>
              <a:gd name="connsiteX56" fmla="*/ 71021 w 6835806"/>
              <a:gd name="connsiteY56" fmla="*/ 1651246 h 1832237"/>
              <a:gd name="connsiteX57" fmla="*/ 44388 w 6835806"/>
              <a:gd name="connsiteY57" fmla="*/ 1642368 h 1832237"/>
              <a:gd name="connsiteX58" fmla="*/ 106532 w 6835806"/>
              <a:gd name="connsiteY58" fmla="*/ 1624613 h 1832237"/>
              <a:gd name="connsiteX59" fmla="*/ 186431 w 6835806"/>
              <a:gd name="connsiteY59" fmla="*/ 1597980 h 1832237"/>
              <a:gd name="connsiteX60" fmla="*/ 239697 w 6835806"/>
              <a:gd name="connsiteY60" fmla="*/ 1571347 h 1832237"/>
              <a:gd name="connsiteX61" fmla="*/ 8878 w 6835806"/>
              <a:gd name="connsiteY61" fmla="*/ 1580225 h 1832237"/>
              <a:gd name="connsiteX62" fmla="*/ 35511 w 6835806"/>
              <a:gd name="connsiteY62" fmla="*/ 1669001 h 1832237"/>
              <a:gd name="connsiteX63" fmla="*/ 62144 w 6835806"/>
              <a:gd name="connsiteY63" fmla="*/ 1695634 h 1832237"/>
              <a:gd name="connsiteX64" fmla="*/ 115410 w 6835806"/>
              <a:gd name="connsiteY64" fmla="*/ 1757778 h 1832237"/>
              <a:gd name="connsiteX65" fmla="*/ 97654 w 6835806"/>
              <a:gd name="connsiteY65" fmla="*/ 1731145 h 1832237"/>
              <a:gd name="connsiteX66" fmla="*/ 53266 w 6835806"/>
              <a:gd name="connsiteY66" fmla="*/ 1660124 h 1832237"/>
              <a:gd name="connsiteX67" fmla="*/ 44388 w 6835806"/>
              <a:gd name="connsiteY67" fmla="*/ 1571347 h 1832237"/>
              <a:gd name="connsiteX68" fmla="*/ 106532 w 6835806"/>
              <a:gd name="connsiteY68" fmla="*/ 1597980 h 1832237"/>
              <a:gd name="connsiteX69" fmla="*/ 213064 w 6835806"/>
              <a:gd name="connsiteY69" fmla="*/ 1615735 h 183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835806" h="1832237">
                <a:moveTo>
                  <a:pt x="6835806" y="0"/>
                </a:moveTo>
                <a:cubicBezTo>
                  <a:pt x="6776621" y="47347"/>
                  <a:pt x="6722283" y="101489"/>
                  <a:pt x="6658252" y="142042"/>
                </a:cubicBezTo>
                <a:lnTo>
                  <a:pt x="6391922" y="310718"/>
                </a:lnTo>
                <a:cubicBezTo>
                  <a:pt x="6317186" y="356579"/>
                  <a:pt x="6229538" y="402005"/>
                  <a:pt x="6152225" y="443883"/>
                </a:cubicBezTo>
                <a:cubicBezTo>
                  <a:pt x="6119622" y="461543"/>
                  <a:pt x="6086764" y="478753"/>
                  <a:pt x="6054571" y="497149"/>
                </a:cubicBezTo>
                <a:cubicBezTo>
                  <a:pt x="6024608" y="514271"/>
                  <a:pt x="5996294" y="534268"/>
                  <a:pt x="5965794" y="550415"/>
                </a:cubicBezTo>
                <a:cubicBezTo>
                  <a:pt x="5915487" y="577048"/>
                  <a:pt x="5864632" y="602670"/>
                  <a:pt x="5814874" y="630314"/>
                </a:cubicBezTo>
                <a:cubicBezTo>
                  <a:pt x="5784707" y="647074"/>
                  <a:pt x="5756264" y="666820"/>
                  <a:pt x="5726097" y="683580"/>
                </a:cubicBezTo>
                <a:cubicBezTo>
                  <a:pt x="5702960" y="696434"/>
                  <a:pt x="5677581" y="705159"/>
                  <a:pt x="5655076" y="719091"/>
                </a:cubicBezTo>
                <a:cubicBezTo>
                  <a:pt x="5611792" y="745886"/>
                  <a:pt x="5338386" y="932360"/>
                  <a:pt x="5228948" y="985421"/>
                </a:cubicBezTo>
                <a:cubicBezTo>
                  <a:pt x="5174054" y="1012036"/>
                  <a:pt x="5117255" y="1034654"/>
                  <a:pt x="5060272" y="1056442"/>
                </a:cubicBezTo>
                <a:cubicBezTo>
                  <a:pt x="4931557" y="1105657"/>
                  <a:pt x="4919662" y="1093970"/>
                  <a:pt x="4793942" y="1154097"/>
                </a:cubicBezTo>
                <a:cubicBezTo>
                  <a:pt x="4768757" y="1166142"/>
                  <a:pt x="4748522" y="1187354"/>
                  <a:pt x="4722920" y="1198485"/>
                </a:cubicBezTo>
                <a:cubicBezTo>
                  <a:pt x="4569687" y="1265107"/>
                  <a:pt x="4615583" y="1222091"/>
                  <a:pt x="4465468" y="1278384"/>
                </a:cubicBezTo>
                <a:cubicBezTo>
                  <a:pt x="4191802" y="1381009"/>
                  <a:pt x="4684529" y="1257646"/>
                  <a:pt x="4145872" y="1411549"/>
                </a:cubicBezTo>
                <a:cubicBezTo>
                  <a:pt x="3852922" y="1495249"/>
                  <a:pt x="4201273" y="1397213"/>
                  <a:pt x="3879542" y="1482570"/>
                </a:cubicBezTo>
                <a:cubicBezTo>
                  <a:pt x="3735692" y="1520734"/>
                  <a:pt x="3599618" y="1566609"/>
                  <a:pt x="3453414" y="1589102"/>
                </a:cubicBezTo>
                <a:cubicBezTo>
                  <a:pt x="3421108" y="1594072"/>
                  <a:pt x="3388212" y="1594086"/>
                  <a:pt x="3355759" y="1597980"/>
                </a:cubicBezTo>
                <a:cubicBezTo>
                  <a:pt x="3176708" y="1619466"/>
                  <a:pt x="3275253" y="1616041"/>
                  <a:pt x="3071674" y="1633491"/>
                </a:cubicBezTo>
                <a:cubicBezTo>
                  <a:pt x="3019809" y="1637937"/>
                  <a:pt x="2785043" y="1649154"/>
                  <a:pt x="2743200" y="1651246"/>
                </a:cubicBezTo>
                <a:lnTo>
                  <a:pt x="2441359" y="1686757"/>
                </a:lnTo>
                <a:lnTo>
                  <a:pt x="2237173" y="1713390"/>
                </a:lnTo>
                <a:lnTo>
                  <a:pt x="2006353" y="1740023"/>
                </a:lnTo>
                <a:cubicBezTo>
                  <a:pt x="1527004" y="1801478"/>
                  <a:pt x="2210805" y="1717945"/>
                  <a:pt x="1793289" y="1775534"/>
                </a:cubicBezTo>
                <a:cubicBezTo>
                  <a:pt x="1645379" y="1795935"/>
                  <a:pt x="1615734" y="1794224"/>
                  <a:pt x="1464816" y="1802167"/>
                </a:cubicBezTo>
                <a:cubicBezTo>
                  <a:pt x="1307977" y="1793289"/>
                  <a:pt x="1150776" y="1789399"/>
                  <a:pt x="994299" y="1775534"/>
                </a:cubicBezTo>
                <a:cubicBezTo>
                  <a:pt x="265119" y="1710923"/>
                  <a:pt x="1218468" y="1759806"/>
                  <a:pt x="559293" y="1731145"/>
                </a:cubicBezTo>
                <a:cubicBezTo>
                  <a:pt x="523782" y="1725227"/>
                  <a:pt x="488145" y="1720024"/>
                  <a:pt x="452761" y="1713390"/>
                </a:cubicBezTo>
                <a:cubicBezTo>
                  <a:pt x="440769" y="1711141"/>
                  <a:pt x="429357" y="1706025"/>
                  <a:pt x="417250" y="1704512"/>
                </a:cubicBezTo>
                <a:cubicBezTo>
                  <a:pt x="334561" y="1694176"/>
                  <a:pt x="251534" y="1686757"/>
                  <a:pt x="168676" y="1677879"/>
                </a:cubicBezTo>
                <a:cubicBezTo>
                  <a:pt x="147961" y="1671961"/>
                  <a:pt x="126640" y="1667858"/>
                  <a:pt x="106532" y="1660124"/>
                </a:cubicBezTo>
                <a:cubicBezTo>
                  <a:pt x="88004" y="1652998"/>
                  <a:pt x="45894" y="1615060"/>
                  <a:pt x="53266" y="1633491"/>
                </a:cubicBezTo>
                <a:cubicBezTo>
                  <a:pt x="65700" y="1664576"/>
                  <a:pt x="100613" y="1680838"/>
                  <a:pt x="124287" y="1704512"/>
                </a:cubicBezTo>
                <a:cubicBezTo>
                  <a:pt x="136124" y="1716349"/>
                  <a:pt x="150512" y="1726094"/>
                  <a:pt x="159798" y="1740023"/>
                </a:cubicBezTo>
                <a:cubicBezTo>
                  <a:pt x="165716" y="1748901"/>
                  <a:pt x="183042" y="1775805"/>
                  <a:pt x="177553" y="1766656"/>
                </a:cubicBezTo>
                <a:cubicBezTo>
                  <a:pt x="163190" y="1742717"/>
                  <a:pt x="150305" y="1717671"/>
                  <a:pt x="133165" y="1695634"/>
                </a:cubicBezTo>
                <a:cubicBezTo>
                  <a:pt x="112450" y="1669001"/>
                  <a:pt x="37380" y="1613147"/>
                  <a:pt x="71021" y="1615735"/>
                </a:cubicBezTo>
                <a:lnTo>
                  <a:pt x="186431" y="1624613"/>
                </a:lnTo>
                <a:cubicBezTo>
                  <a:pt x="133165" y="1627572"/>
                  <a:pt x="74976" y="1610931"/>
                  <a:pt x="26633" y="1633491"/>
                </a:cubicBezTo>
                <a:cubicBezTo>
                  <a:pt x="8644" y="1641886"/>
                  <a:pt x="42915" y="1669818"/>
                  <a:pt x="53266" y="1686757"/>
                </a:cubicBezTo>
                <a:cubicBezTo>
                  <a:pt x="75521" y="1723174"/>
                  <a:pt x="88776" y="1769615"/>
                  <a:pt x="124287" y="1793289"/>
                </a:cubicBezTo>
                <a:cubicBezTo>
                  <a:pt x="142042" y="1805126"/>
                  <a:pt x="192642" y="1843889"/>
                  <a:pt x="177553" y="1828800"/>
                </a:cubicBezTo>
                <a:cubicBezTo>
                  <a:pt x="139083" y="1790330"/>
                  <a:pt x="86475" y="1762051"/>
                  <a:pt x="62144" y="1713390"/>
                </a:cubicBezTo>
                <a:cubicBezTo>
                  <a:pt x="56225" y="1701553"/>
                  <a:pt x="50954" y="1689370"/>
                  <a:pt x="44388" y="1677879"/>
                </a:cubicBezTo>
                <a:cubicBezTo>
                  <a:pt x="39094" y="1668615"/>
                  <a:pt x="32288" y="1660294"/>
                  <a:pt x="26633" y="1651246"/>
                </a:cubicBezTo>
                <a:cubicBezTo>
                  <a:pt x="17488" y="1636614"/>
                  <a:pt x="8878" y="1621654"/>
                  <a:pt x="0" y="1606858"/>
                </a:cubicBezTo>
                <a:cubicBezTo>
                  <a:pt x="62839" y="1591148"/>
                  <a:pt x="20461" y="1597363"/>
                  <a:pt x="115410" y="1606858"/>
                </a:cubicBezTo>
                <a:lnTo>
                  <a:pt x="213064" y="1615735"/>
                </a:lnTo>
                <a:lnTo>
                  <a:pt x="133165" y="1642368"/>
                </a:lnTo>
                <a:lnTo>
                  <a:pt x="106532" y="1651246"/>
                </a:lnTo>
                <a:cubicBezTo>
                  <a:pt x="124999" y="1725111"/>
                  <a:pt x="98373" y="1650333"/>
                  <a:pt x="150920" y="1713390"/>
                </a:cubicBezTo>
                <a:cubicBezTo>
                  <a:pt x="156911" y="1720579"/>
                  <a:pt x="156512" y="1731261"/>
                  <a:pt x="159798" y="1740023"/>
                </a:cubicBezTo>
                <a:cubicBezTo>
                  <a:pt x="165393" y="1754944"/>
                  <a:pt x="171635" y="1769615"/>
                  <a:pt x="177553" y="1784411"/>
                </a:cubicBezTo>
                <a:cubicBezTo>
                  <a:pt x="168675" y="1790330"/>
                  <a:pt x="161383" y="1804259"/>
                  <a:pt x="150920" y="1802167"/>
                </a:cubicBezTo>
                <a:cubicBezTo>
                  <a:pt x="140458" y="1800075"/>
                  <a:pt x="137498" y="1785284"/>
                  <a:pt x="133165" y="1775534"/>
                </a:cubicBezTo>
                <a:cubicBezTo>
                  <a:pt x="98405" y="1697321"/>
                  <a:pt x="137388" y="1744245"/>
                  <a:pt x="88777" y="1695634"/>
                </a:cubicBezTo>
                <a:cubicBezTo>
                  <a:pt x="82858" y="1680838"/>
                  <a:pt x="81223" y="1663488"/>
                  <a:pt x="71021" y="1651246"/>
                </a:cubicBezTo>
                <a:cubicBezTo>
                  <a:pt x="65030" y="1644057"/>
                  <a:pt x="36902" y="1647983"/>
                  <a:pt x="44388" y="1642368"/>
                </a:cubicBezTo>
                <a:cubicBezTo>
                  <a:pt x="61623" y="1629442"/>
                  <a:pt x="85969" y="1631039"/>
                  <a:pt x="106532" y="1624613"/>
                </a:cubicBezTo>
                <a:cubicBezTo>
                  <a:pt x="133328" y="1616239"/>
                  <a:pt x="160365" y="1608406"/>
                  <a:pt x="186431" y="1597980"/>
                </a:cubicBezTo>
                <a:cubicBezTo>
                  <a:pt x="204862" y="1590607"/>
                  <a:pt x="259450" y="1573322"/>
                  <a:pt x="239697" y="1571347"/>
                </a:cubicBezTo>
                <a:cubicBezTo>
                  <a:pt x="163083" y="1563686"/>
                  <a:pt x="85818" y="1577266"/>
                  <a:pt x="8878" y="1580225"/>
                </a:cubicBezTo>
                <a:cubicBezTo>
                  <a:pt x="17756" y="1609817"/>
                  <a:pt x="22564" y="1640950"/>
                  <a:pt x="35511" y="1669001"/>
                </a:cubicBezTo>
                <a:cubicBezTo>
                  <a:pt x="40772" y="1680400"/>
                  <a:pt x="53973" y="1686102"/>
                  <a:pt x="62144" y="1695634"/>
                </a:cubicBezTo>
                <a:cubicBezTo>
                  <a:pt x="130476" y="1775355"/>
                  <a:pt x="49324" y="1691692"/>
                  <a:pt x="115410" y="1757778"/>
                </a:cubicBezTo>
                <a:cubicBezTo>
                  <a:pt x="153558" y="1834076"/>
                  <a:pt x="122202" y="1769721"/>
                  <a:pt x="97654" y="1731145"/>
                </a:cubicBezTo>
                <a:cubicBezTo>
                  <a:pt x="43874" y="1646634"/>
                  <a:pt x="94817" y="1743225"/>
                  <a:pt x="53266" y="1660124"/>
                </a:cubicBezTo>
                <a:cubicBezTo>
                  <a:pt x="50307" y="1630532"/>
                  <a:pt x="25034" y="1593927"/>
                  <a:pt x="44388" y="1571347"/>
                </a:cubicBezTo>
                <a:cubicBezTo>
                  <a:pt x="59055" y="1554236"/>
                  <a:pt x="85497" y="1589890"/>
                  <a:pt x="106532" y="1597980"/>
                </a:cubicBezTo>
                <a:cubicBezTo>
                  <a:pt x="167294" y="1621350"/>
                  <a:pt x="149951" y="1615735"/>
                  <a:pt x="213064" y="1615735"/>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E29FCD4-EBD7-4A98-A5CE-33C3E9480EAF}"/>
              </a:ext>
            </a:extLst>
          </p:cNvPr>
          <p:cNvSpPr txBox="1"/>
          <p:nvPr/>
        </p:nvSpPr>
        <p:spPr>
          <a:xfrm>
            <a:off x="5132293" y="3010469"/>
            <a:ext cx="496483" cy="307777"/>
          </a:xfrm>
          <a:prstGeom prst="rect">
            <a:avLst/>
          </a:prstGeom>
          <a:noFill/>
        </p:spPr>
        <p:txBody>
          <a:bodyPr wrap="none" rtlCol="0">
            <a:spAutoFit/>
          </a:bodyPr>
          <a:lstStyle/>
          <a:p>
            <a:r>
              <a:rPr lang="en-IN" sz="1400" dirty="0"/>
              <a:t>res1</a:t>
            </a:r>
            <a:endParaRPr lang="en-US" sz="1400" dirty="0"/>
          </a:p>
        </p:txBody>
      </p:sp>
      <p:sp>
        <p:nvSpPr>
          <p:cNvPr id="40" name="TextBox 39">
            <a:extLst>
              <a:ext uri="{FF2B5EF4-FFF2-40B4-BE49-F238E27FC236}">
                <a16:creationId xmlns:a16="http://schemas.microsoft.com/office/drawing/2014/main" id="{19E73CAC-A19F-49DB-BE7C-2E3A79FB9CCB}"/>
              </a:ext>
            </a:extLst>
          </p:cNvPr>
          <p:cNvSpPr txBox="1"/>
          <p:nvPr/>
        </p:nvSpPr>
        <p:spPr>
          <a:xfrm>
            <a:off x="6848109" y="810811"/>
            <a:ext cx="524503" cy="307777"/>
          </a:xfrm>
          <a:prstGeom prst="rect">
            <a:avLst/>
          </a:prstGeom>
          <a:noFill/>
        </p:spPr>
        <p:txBody>
          <a:bodyPr wrap="none" rtlCol="0">
            <a:spAutoFit/>
          </a:bodyPr>
          <a:lstStyle/>
          <a:p>
            <a:r>
              <a:rPr lang="en-IN" sz="1400" dirty="0"/>
              <a:t>x = 5</a:t>
            </a:r>
            <a:endParaRPr lang="en-US" sz="1400" dirty="0"/>
          </a:p>
        </p:txBody>
      </p:sp>
      <p:sp>
        <p:nvSpPr>
          <p:cNvPr id="41" name="Freeform: Shape 40">
            <a:extLst>
              <a:ext uri="{FF2B5EF4-FFF2-40B4-BE49-F238E27FC236}">
                <a16:creationId xmlns:a16="http://schemas.microsoft.com/office/drawing/2014/main" id="{A551AC1C-56CC-44CB-99A2-65F2875F3372}"/>
              </a:ext>
            </a:extLst>
          </p:cNvPr>
          <p:cNvSpPr/>
          <p:nvPr/>
        </p:nvSpPr>
        <p:spPr>
          <a:xfrm>
            <a:off x="5859262" y="807868"/>
            <a:ext cx="2565647" cy="674703"/>
          </a:xfrm>
          <a:custGeom>
            <a:avLst/>
            <a:gdLst>
              <a:gd name="connsiteX0" fmla="*/ 0 w 2565647"/>
              <a:gd name="connsiteY0" fmla="*/ 674703 h 674703"/>
              <a:gd name="connsiteX1" fmla="*/ 150921 w 2565647"/>
              <a:gd name="connsiteY1" fmla="*/ 612559 h 674703"/>
              <a:gd name="connsiteX2" fmla="*/ 257453 w 2565647"/>
              <a:gd name="connsiteY2" fmla="*/ 568171 h 674703"/>
              <a:gd name="connsiteX3" fmla="*/ 337352 w 2565647"/>
              <a:gd name="connsiteY3" fmla="*/ 506027 h 674703"/>
              <a:gd name="connsiteX4" fmla="*/ 426128 w 2565647"/>
              <a:gd name="connsiteY4" fmla="*/ 443883 h 674703"/>
              <a:gd name="connsiteX5" fmla="*/ 497150 w 2565647"/>
              <a:gd name="connsiteY5" fmla="*/ 408373 h 674703"/>
              <a:gd name="connsiteX6" fmla="*/ 514905 w 2565647"/>
              <a:gd name="connsiteY6" fmla="*/ 390617 h 674703"/>
              <a:gd name="connsiteX7" fmla="*/ 577049 w 2565647"/>
              <a:gd name="connsiteY7" fmla="*/ 355107 h 674703"/>
              <a:gd name="connsiteX8" fmla="*/ 621437 w 2565647"/>
              <a:gd name="connsiteY8" fmla="*/ 337351 h 674703"/>
              <a:gd name="connsiteX9" fmla="*/ 656948 w 2565647"/>
              <a:gd name="connsiteY9" fmla="*/ 328474 h 674703"/>
              <a:gd name="connsiteX10" fmla="*/ 683581 w 2565647"/>
              <a:gd name="connsiteY10" fmla="*/ 310718 h 674703"/>
              <a:gd name="connsiteX11" fmla="*/ 727969 w 2565647"/>
              <a:gd name="connsiteY11" fmla="*/ 292963 h 674703"/>
              <a:gd name="connsiteX12" fmla="*/ 861134 w 2565647"/>
              <a:gd name="connsiteY12" fmla="*/ 257452 h 674703"/>
              <a:gd name="connsiteX13" fmla="*/ 905522 w 2565647"/>
              <a:gd name="connsiteY13" fmla="*/ 248575 h 674703"/>
              <a:gd name="connsiteX14" fmla="*/ 932155 w 2565647"/>
              <a:gd name="connsiteY14" fmla="*/ 239697 h 674703"/>
              <a:gd name="connsiteX15" fmla="*/ 1038688 w 2565647"/>
              <a:gd name="connsiteY15" fmla="*/ 177553 h 674703"/>
              <a:gd name="connsiteX16" fmla="*/ 1091954 w 2565647"/>
              <a:gd name="connsiteY16" fmla="*/ 213064 h 674703"/>
              <a:gd name="connsiteX17" fmla="*/ 1136342 w 2565647"/>
              <a:gd name="connsiteY17" fmla="*/ 284085 h 674703"/>
              <a:gd name="connsiteX18" fmla="*/ 1242874 w 2565647"/>
              <a:gd name="connsiteY18" fmla="*/ 310718 h 674703"/>
              <a:gd name="connsiteX19" fmla="*/ 1340528 w 2565647"/>
              <a:gd name="connsiteY19" fmla="*/ 292963 h 674703"/>
              <a:gd name="connsiteX20" fmla="*/ 1393794 w 2565647"/>
              <a:gd name="connsiteY20" fmla="*/ 266330 h 674703"/>
              <a:gd name="connsiteX21" fmla="*/ 1482571 w 2565647"/>
              <a:gd name="connsiteY21" fmla="*/ 204186 h 674703"/>
              <a:gd name="connsiteX22" fmla="*/ 1518082 w 2565647"/>
              <a:gd name="connsiteY22" fmla="*/ 159798 h 674703"/>
              <a:gd name="connsiteX23" fmla="*/ 1526959 w 2565647"/>
              <a:gd name="connsiteY23" fmla="*/ 133165 h 674703"/>
              <a:gd name="connsiteX24" fmla="*/ 1491449 w 2565647"/>
              <a:gd name="connsiteY24" fmla="*/ 106532 h 674703"/>
              <a:gd name="connsiteX25" fmla="*/ 1464816 w 2565647"/>
              <a:gd name="connsiteY25" fmla="*/ 71021 h 674703"/>
              <a:gd name="connsiteX26" fmla="*/ 1376039 w 2565647"/>
              <a:gd name="connsiteY26" fmla="*/ 8878 h 674703"/>
              <a:gd name="connsiteX27" fmla="*/ 1216241 w 2565647"/>
              <a:gd name="connsiteY27" fmla="*/ 44388 h 674703"/>
              <a:gd name="connsiteX28" fmla="*/ 1145220 w 2565647"/>
              <a:gd name="connsiteY28" fmla="*/ 106532 h 674703"/>
              <a:gd name="connsiteX29" fmla="*/ 1091954 w 2565647"/>
              <a:gd name="connsiteY29" fmla="*/ 142043 h 674703"/>
              <a:gd name="connsiteX30" fmla="*/ 1065321 w 2565647"/>
              <a:gd name="connsiteY30" fmla="*/ 168676 h 674703"/>
              <a:gd name="connsiteX31" fmla="*/ 1100831 w 2565647"/>
              <a:gd name="connsiteY31" fmla="*/ 159798 h 674703"/>
              <a:gd name="connsiteX32" fmla="*/ 1154097 w 2565647"/>
              <a:gd name="connsiteY32" fmla="*/ 88777 h 674703"/>
              <a:gd name="connsiteX33" fmla="*/ 1198486 w 2565647"/>
              <a:gd name="connsiteY33" fmla="*/ 35511 h 674703"/>
              <a:gd name="connsiteX34" fmla="*/ 1233996 w 2565647"/>
              <a:gd name="connsiteY34" fmla="*/ 17755 h 674703"/>
              <a:gd name="connsiteX35" fmla="*/ 1260629 w 2565647"/>
              <a:gd name="connsiteY35" fmla="*/ 0 h 674703"/>
              <a:gd name="connsiteX36" fmla="*/ 1322773 w 2565647"/>
              <a:gd name="connsiteY36" fmla="*/ 8878 h 674703"/>
              <a:gd name="connsiteX37" fmla="*/ 1349406 w 2565647"/>
              <a:gd name="connsiteY37" fmla="*/ 26633 h 674703"/>
              <a:gd name="connsiteX38" fmla="*/ 1384917 w 2565647"/>
              <a:gd name="connsiteY38" fmla="*/ 53266 h 674703"/>
              <a:gd name="connsiteX39" fmla="*/ 1429305 w 2565647"/>
              <a:gd name="connsiteY39" fmla="*/ 97654 h 674703"/>
              <a:gd name="connsiteX40" fmla="*/ 1482571 w 2565647"/>
              <a:gd name="connsiteY40" fmla="*/ 124287 h 674703"/>
              <a:gd name="connsiteX41" fmla="*/ 1509204 w 2565647"/>
              <a:gd name="connsiteY41" fmla="*/ 159798 h 674703"/>
              <a:gd name="connsiteX42" fmla="*/ 1535837 w 2565647"/>
              <a:gd name="connsiteY42" fmla="*/ 204186 h 674703"/>
              <a:gd name="connsiteX43" fmla="*/ 1571348 w 2565647"/>
              <a:gd name="connsiteY43" fmla="*/ 213064 h 674703"/>
              <a:gd name="connsiteX44" fmla="*/ 1686757 w 2565647"/>
              <a:gd name="connsiteY44" fmla="*/ 195309 h 674703"/>
              <a:gd name="connsiteX45" fmla="*/ 1713390 w 2565647"/>
              <a:gd name="connsiteY45" fmla="*/ 186431 h 674703"/>
              <a:gd name="connsiteX46" fmla="*/ 1953088 w 2565647"/>
              <a:gd name="connsiteY46" fmla="*/ 221942 h 674703"/>
              <a:gd name="connsiteX47" fmla="*/ 1997476 w 2565647"/>
              <a:gd name="connsiteY47" fmla="*/ 230819 h 674703"/>
              <a:gd name="connsiteX48" fmla="*/ 2121763 w 2565647"/>
              <a:gd name="connsiteY48" fmla="*/ 275208 h 674703"/>
              <a:gd name="connsiteX49" fmla="*/ 2210540 w 2565647"/>
              <a:gd name="connsiteY49" fmla="*/ 319596 h 674703"/>
              <a:gd name="connsiteX50" fmla="*/ 2325950 w 2565647"/>
              <a:gd name="connsiteY50" fmla="*/ 417250 h 674703"/>
              <a:gd name="connsiteX51" fmla="*/ 2423604 w 2565647"/>
              <a:gd name="connsiteY51" fmla="*/ 470516 h 674703"/>
              <a:gd name="connsiteX52" fmla="*/ 2459115 w 2565647"/>
              <a:gd name="connsiteY52" fmla="*/ 497149 h 674703"/>
              <a:gd name="connsiteX53" fmla="*/ 2485748 w 2565647"/>
              <a:gd name="connsiteY53" fmla="*/ 514905 h 674703"/>
              <a:gd name="connsiteX54" fmla="*/ 2467992 w 2565647"/>
              <a:gd name="connsiteY54" fmla="*/ 497149 h 674703"/>
              <a:gd name="connsiteX55" fmla="*/ 2450237 w 2565647"/>
              <a:gd name="connsiteY55" fmla="*/ 461639 h 674703"/>
              <a:gd name="connsiteX56" fmla="*/ 2432482 w 2565647"/>
              <a:gd name="connsiteY56" fmla="*/ 443883 h 674703"/>
              <a:gd name="connsiteX57" fmla="*/ 2512381 w 2565647"/>
              <a:gd name="connsiteY57" fmla="*/ 550415 h 674703"/>
              <a:gd name="connsiteX58" fmla="*/ 2388093 w 2565647"/>
              <a:gd name="connsiteY58" fmla="*/ 577049 h 674703"/>
              <a:gd name="connsiteX59" fmla="*/ 2432482 w 2565647"/>
              <a:gd name="connsiteY59" fmla="*/ 559293 h 674703"/>
              <a:gd name="connsiteX60" fmla="*/ 2485748 w 2565647"/>
              <a:gd name="connsiteY60" fmla="*/ 541538 h 674703"/>
              <a:gd name="connsiteX61" fmla="*/ 2521258 w 2565647"/>
              <a:gd name="connsiteY61" fmla="*/ 523782 h 674703"/>
              <a:gd name="connsiteX62" fmla="*/ 2565647 w 2565647"/>
              <a:gd name="connsiteY62" fmla="*/ 514905 h 674703"/>
              <a:gd name="connsiteX63" fmla="*/ 2539014 w 2565647"/>
              <a:gd name="connsiteY63" fmla="*/ 452761 h 674703"/>
              <a:gd name="connsiteX64" fmla="*/ 2467992 w 2565647"/>
              <a:gd name="connsiteY64" fmla="*/ 399495 h 674703"/>
              <a:gd name="connsiteX65" fmla="*/ 2459115 w 2565647"/>
              <a:gd name="connsiteY65" fmla="*/ 443883 h 674703"/>
              <a:gd name="connsiteX66" fmla="*/ 2476870 w 2565647"/>
              <a:gd name="connsiteY66" fmla="*/ 479394 h 674703"/>
              <a:gd name="connsiteX67" fmla="*/ 2485748 w 2565647"/>
              <a:gd name="connsiteY67" fmla="*/ 514905 h 674703"/>
              <a:gd name="connsiteX68" fmla="*/ 2494625 w 2565647"/>
              <a:gd name="connsiteY68" fmla="*/ 541538 h 674703"/>
              <a:gd name="connsiteX69" fmla="*/ 2361460 w 2565647"/>
              <a:gd name="connsiteY69" fmla="*/ 550415 h 67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565647" h="674703">
                <a:moveTo>
                  <a:pt x="0" y="674703"/>
                </a:moveTo>
                <a:cubicBezTo>
                  <a:pt x="90677" y="656567"/>
                  <a:pt x="11532" y="676445"/>
                  <a:pt x="150921" y="612559"/>
                </a:cubicBezTo>
                <a:cubicBezTo>
                  <a:pt x="185893" y="596530"/>
                  <a:pt x="221942" y="582967"/>
                  <a:pt x="257453" y="568171"/>
                </a:cubicBezTo>
                <a:cubicBezTo>
                  <a:pt x="316562" y="509060"/>
                  <a:pt x="266859" y="553022"/>
                  <a:pt x="337352" y="506027"/>
                </a:cubicBezTo>
                <a:cubicBezTo>
                  <a:pt x="390475" y="470611"/>
                  <a:pt x="359769" y="481802"/>
                  <a:pt x="426128" y="443883"/>
                </a:cubicBezTo>
                <a:cubicBezTo>
                  <a:pt x="449109" y="430751"/>
                  <a:pt x="497150" y="408373"/>
                  <a:pt x="497150" y="408373"/>
                </a:cubicBezTo>
                <a:cubicBezTo>
                  <a:pt x="503068" y="402454"/>
                  <a:pt x="508369" y="395846"/>
                  <a:pt x="514905" y="390617"/>
                </a:cubicBezTo>
                <a:cubicBezTo>
                  <a:pt x="532757" y="376335"/>
                  <a:pt x="556545" y="364220"/>
                  <a:pt x="577049" y="355107"/>
                </a:cubicBezTo>
                <a:cubicBezTo>
                  <a:pt x="591611" y="348635"/>
                  <a:pt x="606319" y="342390"/>
                  <a:pt x="621437" y="337351"/>
                </a:cubicBezTo>
                <a:cubicBezTo>
                  <a:pt x="633012" y="333493"/>
                  <a:pt x="645111" y="331433"/>
                  <a:pt x="656948" y="328474"/>
                </a:cubicBezTo>
                <a:cubicBezTo>
                  <a:pt x="665826" y="322555"/>
                  <a:pt x="674038" y="315490"/>
                  <a:pt x="683581" y="310718"/>
                </a:cubicBezTo>
                <a:cubicBezTo>
                  <a:pt x="697834" y="303591"/>
                  <a:pt x="713048" y="298558"/>
                  <a:pt x="727969" y="292963"/>
                </a:cubicBezTo>
                <a:cubicBezTo>
                  <a:pt x="766277" y="278598"/>
                  <a:pt x="835685" y="262541"/>
                  <a:pt x="861134" y="257452"/>
                </a:cubicBezTo>
                <a:cubicBezTo>
                  <a:pt x="875930" y="254493"/>
                  <a:pt x="890884" y="252235"/>
                  <a:pt x="905522" y="248575"/>
                </a:cubicBezTo>
                <a:cubicBezTo>
                  <a:pt x="914601" y="246305"/>
                  <a:pt x="923785" y="243882"/>
                  <a:pt x="932155" y="239697"/>
                </a:cubicBezTo>
                <a:cubicBezTo>
                  <a:pt x="991648" y="209951"/>
                  <a:pt x="997118" y="205268"/>
                  <a:pt x="1038688" y="177553"/>
                </a:cubicBezTo>
                <a:cubicBezTo>
                  <a:pt x="1056443" y="189390"/>
                  <a:pt x="1076865" y="197975"/>
                  <a:pt x="1091954" y="213064"/>
                </a:cubicBezTo>
                <a:cubicBezTo>
                  <a:pt x="1183851" y="304962"/>
                  <a:pt x="1026274" y="189742"/>
                  <a:pt x="1136342" y="284085"/>
                </a:cubicBezTo>
                <a:cubicBezTo>
                  <a:pt x="1165462" y="309045"/>
                  <a:pt x="1208711" y="306448"/>
                  <a:pt x="1242874" y="310718"/>
                </a:cubicBezTo>
                <a:cubicBezTo>
                  <a:pt x="1275425" y="304800"/>
                  <a:pt x="1308787" y="302298"/>
                  <a:pt x="1340528" y="292963"/>
                </a:cubicBezTo>
                <a:cubicBezTo>
                  <a:pt x="1359572" y="287362"/>
                  <a:pt x="1376367" y="275836"/>
                  <a:pt x="1393794" y="266330"/>
                </a:cubicBezTo>
                <a:cubicBezTo>
                  <a:pt x="1423973" y="249869"/>
                  <a:pt x="1458156" y="228601"/>
                  <a:pt x="1482571" y="204186"/>
                </a:cubicBezTo>
                <a:cubicBezTo>
                  <a:pt x="1495969" y="190788"/>
                  <a:pt x="1506245" y="174594"/>
                  <a:pt x="1518082" y="159798"/>
                </a:cubicBezTo>
                <a:cubicBezTo>
                  <a:pt x="1521041" y="150920"/>
                  <a:pt x="1531144" y="141535"/>
                  <a:pt x="1526959" y="133165"/>
                </a:cubicBezTo>
                <a:cubicBezTo>
                  <a:pt x="1520342" y="119931"/>
                  <a:pt x="1501911" y="116994"/>
                  <a:pt x="1491449" y="106532"/>
                </a:cubicBezTo>
                <a:cubicBezTo>
                  <a:pt x="1480987" y="96069"/>
                  <a:pt x="1475278" y="81483"/>
                  <a:pt x="1464816" y="71021"/>
                </a:cubicBezTo>
                <a:cubicBezTo>
                  <a:pt x="1422528" y="28733"/>
                  <a:pt x="1420115" y="30915"/>
                  <a:pt x="1376039" y="8878"/>
                </a:cubicBezTo>
                <a:cubicBezTo>
                  <a:pt x="1298455" y="19961"/>
                  <a:pt x="1270272" y="10619"/>
                  <a:pt x="1216241" y="44388"/>
                </a:cubicBezTo>
                <a:cubicBezTo>
                  <a:pt x="1155828" y="82145"/>
                  <a:pt x="1204214" y="59336"/>
                  <a:pt x="1145220" y="106532"/>
                </a:cubicBezTo>
                <a:cubicBezTo>
                  <a:pt x="1128557" y="119863"/>
                  <a:pt x="1107043" y="126954"/>
                  <a:pt x="1091954" y="142043"/>
                </a:cubicBezTo>
                <a:cubicBezTo>
                  <a:pt x="1083076" y="150921"/>
                  <a:pt x="1059707" y="157446"/>
                  <a:pt x="1065321" y="168676"/>
                </a:cubicBezTo>
                <a:cubicBezTo>
                  <a:pt x="1070777" y="179589"/>
                  <a:pt x="1088994" y="162757"/>
                  <a:pt x="1100831" y="159798"/>
                </a:cubicBezTo>
                <a:cubicBezTo>
                  <a:pt x="1131986" y="97489"/>
                  <a:pt x="1101750" y="148602"/>
                  <a:pt x="1154097" y="88777"/>
                </a:cubicBezTo>
                <a:cubicBezTo>
                  <a:pt x="1163502" y="78028"/>
                  <a:pt x="1182854" y="45933"/>
                  <a:pt x="1198486" y="35511"/>
                </a:cubicBezTo>
                <a:cubicBezTo>
                  <a:pt x="1209497" y="28170"/>
                  <a:pt x="1222506" y="24321"/>
                  <a:pt x="1233996" y="17755"/>
                </a:cubicBezTo>
                <a:cubicBezTo>
                  <a:pt x="1243260" y="12461"/>
                  <a:pt x="1251751" y="5918"/>
                  <a:pt x="1260629" y="0"/>
                </a:cubicBezTo>
                <a:cubicBezTo>
                  <a:pt x="1281344" y="2959"/>
                  <a:pt x="1302730" y="2865"/>
                  <a:pt x="1322773" y="8878"/>
                </a:cubicBezTo>
                <a:cubicBezTo>
                  <a:pt x="1332993" y="11944"/>
                  <a:pt x="1340724" y="20431"/>
                  <a:pt x="1349406" y="26633"/>
                </a:cubicBezTo>
                <a:cubicBezTo>
                  <a:pt x="1361446" y="35233"/>
                  <a:pt x="1373858" y="43436"/>
                  <a:pt x="1384917" y="53266"/>
                </a:cubicBezTo>
                <a:cubicBezTo>
                  <a:pt x="1400556" y="67168"/>
                  <a:pt x="1412382" y="85347"/>
                  <a:pt x="1429305" y="97654"/>
                </a:cubicBezTo>
                <a:cubicBezTo>
                  <a:pt x="1445359" y="109330"/>
                  <a:pt x="1464816" y="115409"/>
                  <a:pt x="1482571" y="124287"/>
                </a:cubicBezTo>
                <a:cubicBezTo>
                  <a:pt x="1491449" y="136124"/>
                  <a:pt x="1500997" y="147487"/>
                  <a:pt x="1509204" y="159798"/>
                </a:cubicBezTo>
                <a:cubicBezTo>
                  <a:pt x="1518775" y="174155"/>
                  <a:pt x="1522736" y="192957"/>
                  <a:pt x="1535837" y="204186"/>
                </a:cubicBezTo>
                <a:cubicBezTo>
                  <a:pt x="1545101" y="212126"/>
                  <a:pt x="1559511" y="210105"/>
                  <a:pt x="1571348" y="213064"/>
                </a:cubicBezTo>
                <a:cubicBezTo>
                  <a:pt x="1609818" y="207146"/>
                  <a:pt x="1648501" y="202482"/>
                  <a:pt x="1686757" y="195309"/>
                </a:cubicBezTo>
                <a:cubicBezTo>
                  <a:pt x="1695955" y="193584"/>
                  <a:pt x="1704079" y="185500"/>
                  <a:pt x="1713390" y="186431"/>
                </a:cubicBezTo>
                <a:cubicBezTo>
                  <a:pt x="1793761" y="194468"/>
                  <a:pt x="1873285" y="209473"/>
                  <a:pt x="1953088" y="221942"/>
                </a:cubicBezTo>
                <a:cubicBezTo>
                  <a:pt x="1967996" y="224271"/>
                  <a:pt x="1983087" y="226275"/>
                  <a:pt x="1997476" y="230819"/>
                </a:cubicBezTo>
                <a:cubicBezTo>
                  <a:pt x="2039426" y="244066"/>
                  <a:pt x="2081155" y="258288"/>
                  <a:pt x="2121763" y="275208"/>
                </a:cubicBezTo>
                <a:cubicBezTo>
                  <a:pt x="2152303" y="287933"/>
                  <a:pt x="2210540" y="319596"/>
                  <a:pt x="2210540" y="319596"/>
                </a:cubicBezTo>
                <a:cubicBezTo>
                  <a:pt x="2244246" y="353302"/>
                  <a:pt x="2284563" y="396555"/>
                  <a:pt x="2325950" y="417250"/>
                </a:cubicBezTo>
                <a:cubicBezTo>
                  <a:pt x="2363343" y="435947"/>
                  <a:pt x="2385045" y="445979"/>
                  <a:pt x="2423604" y="470516"/>
                </a:cubicBezTo>
                <a:cubicBezTo>
                  <a:pt x="2436087" y="478460"/>
                  <a:pt x="2447075" y="488549"/>
                  <a:pt x="2459115" y="497149"/>
                </a:cubicBezTo>
                <a:cubicBezTo>
                  <a:pt x="2467797" y="503351"/>
                  <a:pt x="2475078" y="514905"/>
                  <a:pt x="2485748" y="514905"/>
                </a:cubicBezTo>
                <a:cubicBezTo>
                  <a:pt x="2494118" y="514905"/>
                  <a:pt x="2472635" y="504113"/>
                  <a:pt x="2467992" y="497149"/>
                </a:cubicBezTo>
                <a:cubicBezTo>
                  <a:pt x="2460651" y="486138"/>
                  <a:pt x="2457578" y="472650"/>
                  <a:pt x="2450237" y="461639"/>
                </a:cubicBezTo>
                <a:cubicBezTo>
                  <a:pt x="2445594" y="454675"/>
                  <a:pt x="2428739" y="436397"/>
                  <a:pt x="2432482" y="443883"/>
                </a:cubicBezTo>
                <a:cubicBezTo>
                  <a:pt x="2450608" y="480135"/>
                  <a:pt x="2487045" y="520012"/>
                  <a:pt x="2512381" y="550415"/>
                </a:cubicBezTo>
                <a:cubicBezTo>
                  <a:pt x="2469477" y="579019"/>
                  <a:pt x="2462905" y="589518"/>
                  <a:pt x="2388093" y="577049"/>
                </a:cubicBezTo>
                <a:cubicBezTo>
                  <a:pt x="2372374" y="574429"/>
                  <a:pt x="2417505" y="564739"/>
                  <a:pt x="2432482" y="559293"/>
                </a:cubicBezTo>
                <a:cubicBezTo>
                  <a:pt x="2450071" y="552897"/>
                  <a:pt x="2468371" y="548489"/>
                  <a:pt x="2485748" y="541538"/>
                </a:cubicBezTo>
                <a:cubicBezTo>
                  <a:pt x="2498035" y="536623"/>
                  <a:pt x="2508703" y="527967"/>
                  <a:pt x="2521258" y="523782"/>
                </a:cubicBezTo>
                <a:cubicBezTo>
                  <a:pt x="2535573" y="519010"/>
                  <a:pt x="2550851" y="517864"/>
                  <a:pt x="2565647" y="514905"/>
                </a:cubicBezTo>
                <a:cubicBezTo>
                  <a:pt x="2556769" y="494190"/>
                  <a:pt x="2553572" y="469965"/>
                  <a:pt x="2539014" y="452761"/>
                </a:cubicBezTo>
                <a:cubicBezTo>
                  <a:pt x="2519899" y="430171"/>
                  <a:pt x="2467992" y="399495"/>
                  <a:pt x="2467992" y="399495"/>
                </a:cubicBezTo>
                <a:cubicBezTo>
                  <a:pt x="2465033" y="414291"/>
                  <a:pt x="2457449" y="428886"/>
                  <a:pt x="2459115" y="443883"/>
                </a:cubicBezTo>
                <a:cubicBezTo>
                  <a:pt x="2460577" y="457036"/>
                  <a:pt x="2472223" y="467003"/>
                  <a:pt x="2476870" y="479394"/>
                </a:cubicBezTo>
                <a:cubicBezTo>
                  <a:pt x="2481154" y="490818"/>
                  <a:pt x="2482396" y="503173"/>
                  <a:pt x="2485748" y="514905"/>
                </a:cubicBezTo>
                <a:cubicBezTo>
                  <a:pt x="2488319" y="523903"/>
                  <a:pt x="2491666" y="532660"/>
                  <a:pt x="2494625" y="541538"/>
                </a:cubicBezTo>
                <a:cubicBezTo>
                  <a:pt x="2434303" y="561644"/>
                  <a:pt x="2477350" y="550415"/>
                  <a:pt x="2361460" y="550415"/>
                </a:cubicBezTo>
              </a:path>
            </a:pathLst>
          </a:cu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15EAB491-915B-48FB-A1B3-11953BD9BC46}"/>
              </a:ext>
            </a:extLst>
          </p:cNvPr>
          <p:cNvSpPr/>
          <p:nvPr/>
        </p:nvSpPr>
        <p:spPr>
          <a:xfrm>
            <a:off x="6236507" y="1180730"/>
            <a:ext cx="164293" cy="168676"/>
          </a:xfrm>
          <a:custGeom>
            <a:avLst/>
            <a:gdLst>
              <a:gd name="connsiteX0" fmla="*/ 31128 w 164293"/>
              <a:gd name="connsiteY0" fmla="*/ 0 h 168676"/>
              <a:gd name="connsiteX1" fmla="*/ 119905 w 164293"/>
              <a:gd name="connsiteY1" fmla="*/ 26633 h 168676"/>
              <a:gd name="connsiteX2" fmla="*/ 146538 w 164293"/>
              <a:gd name="connsiteY2" fmla="*/ 35511 h 168676"/>
              <a:gd name="connsiteX3" fmla="*/ 164293 w 164293"/>
              <a:gd name="connsiteY3" fmla="*/ 71021 h 168676"/>
              <a:gd name="connsiteX4" fmla="*/ 119905 w 164293"/>
              <a:gd name="connsiteY4" fmla="*/ 115410 h 168676"/>
              <a:gd name="connsiteX5" fmla="*/ 102149 w 164293"/>
              <a:gd name="connsiteY5" fmla="*/ 142043 h 168676"/>
              <a:gd name="connsiteX6" fmla="*/ 111027 w 164293"/>
              <a:gd name="connsiteY6" fmla="*/ 115410 h 168676"/>
              <a:gd name="connsiteX7" fmla="*/ 128782 w 164293"/>
              <a:gd name="connsiteY7" fmla="*/ 97654 h 168676"/>
              <a:gd name="connsiteX8" fmla="*/ 146538 w 164293"/>
              <a:gd name="connsiteY8" fmla="*/ 71021 h 168676"/>
              <a:gd name="connsiteX9" fmla="*/ 155415 w 164293"/>
              <a:gd name="connsiteY9" fmla="*/ 35511 h 168676"/>
              <a:gd name="connsiteX10" fmla="*/ 128782 w 164293"/>
              <a:gd name="connsiteY10" fmla="*/ 26633 h 168676"/>
              <a:gd name="connsiteX11" fmla="*/ 4495 w 164293"/>
              <a:gd name="connsiteY11" fmla="*/ 44388 h 168676"/>
              <a:gd name="connsiteX12" fmla="*/ 119905 w 164293"/>
              <a:gd name="connsiteY12" fmla="*/ 35511 h 168676"/>
              <a:gd name="connsiteX13" fmla="*/ 102149 w 164293"/>
              <a:gd name="connsiteY13" fmla="*/ 124287 h 168676"/>
              <a:gd name="connsiteX14" fmla="*/ 93272 w 164293"/>
              <a:gd name="connsiteY14" fmla="*/ 168676 h 16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4293" h="168676">
                <a:moveTo>
                  <a:pt x="31128" y="0"/>
                </a:moveTo>
                <a:lnTo>
                  <a:pt x="119905" y="26633"/>
                </a:lnTo>
                <a:cubicBezTo>
                  <a:pt x="128849" y="29385"/>
                  <a:pt x="139921" y="28894"/>
                  <a:pt x="146538" y="35511"/>
                </a:cubicBezTo>
                <a:cubicBezTo>
                  <a:pt x="155896" y="44869"/>
                  <a:pt x="158375" y="59184"/>
                  <a:pt x="164293" y="71021"/>
                </a:cubicBezTo>
                <a:cubicBezTo>
                  <a:pt x="149497" y="85817"/>
                  <a:pt x="133684" y="99662"/>
                  <a:pt x="119905" y="115410"/>
                </a:cubicBezTo>
                <a:cubicBezTo>
                  <a:pt x="112879" y="123440"/>
                  <a:pt x="112819" y="142043"/>
                  <a:pt x="102149" y="142043"/>
                </a:cubicBezTo>
                <a:cubicBezTo>
                  <a:pt x="92791" y="142043"/>
                  <a:pt x="106212" y="123434"/>
                  <a:pt x="111027" y="115410"/>
                </a:cubicBezTo>
                <a:cubicBezTo>
                  <a:pt x="115333" y="108233"/>
                  <a:pt x="123553" y="104190"/>
                  <a:pt x="128782" y="97654"/>
                </a:cubicBezTo>
                <a:cubicBezTo>
                  <a:pt x="135447" y="89322"/>
                  <a:pt x="140619" y="79899"/>
                  <a:pt x="146538" y="71021"/>
                </a:cubicBezTo>
                <a:cubicBezTo>
                  <a:pt x="149497" y="59184"/>
                  <a:pt x="159946" y="46839"/>
                  <a:pt x="155415" y="35511"/>
                </a:cubicBezTo>
                <a:cubicBezTo>
                  <a:pt x="151939" y="26822"/>
                  <a:pt x="138124" y="26084"/>
                  <a:pt x="128782" y="26633"/>
                </a:cubicBezTo>
                <a:cubicBezTo>
                  <a:pt x="87005" y="29090"/>
                  <a:pt x="34085" y="14794"/>
                  <a:pt x="4495" y="44388"/>
                </a:cubicBezTo>
                <a:cubicBezTo>
                  <a:pt x="-22786" y="71672"/>
                  <a:pt x="81435" y="38470"/>
                  <a:pt x="119905" y="35511"/>
                </a:cubicBezTo>
                <a:cubicBezTo>
                  <a:pt x="113986" y="65103"/>
                  <a:pt x="108935" y="94882"/>
                  <a:pt x="102149" y="124287"/>
                </a:cubicBezTo>
                <a:cubicBezTo>
                  <a:pt x="91400" y="170864"/>
                  <a:pt x="93272" y="132500"/>
                  <a:pt x="93272" y="16867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37153955-66D6-4EB5-B5D8-C1DAD1FDE22C}"/>
              </a:ext>
            </a:extLst>
          </p:cNvPr>
          <p:cNvCxnSpPr/>
          <p:nvPr/>
        </p:nvCxnSpPr>
        <p:spPr>
          <a:xfrm flipV="1">
            <a:off x="5841507" y="1695635"/>
            <a:ext cx="2938508" cy="754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1733AF6-97FB-4110-BEC9-9468FB29A3BF}"/>
              </a:ext>
            </a:extLst>
          </p:cNvPr>
          <p:cNvSpPr txBox="1"/>
          <p:nvPr/>
        </p:nvSpPr>
        <p:spPr>
          <a:xfrm>
            <a:off x="6298256" y="1698577"/>
            <a:ext cx="1795492" cy="307777"/>
          </a:xfrm>
          <a:prstGeom prst="rect">
            <a:avLst/>
          </a:prstGeom>
          <a:noFill/>
        </p:spPr>
        <p:txBody>
          <a:bodyPr wrap="none" rtlCol="0">
            <a:spAutoFit/>
          </a:bodyPr>
          <a:lstStyle/>
          <a:p>
            <a:r>
              <a:rPr lang="en-IN" sz="1400" dirty="0"/>
              <a:t>Request Dispatcher </a:t>
            </a:r>
            <a:r>
              <a:rPr lang="en-IN" sz="1400" dirty="0" err="1"/>
              <a:t>rd</a:t>
            </a:r>
            <a:endParaRPr lang="en-US" sz="1400" dirty="0"/>
          </a:p>
        </p:txBody>
      </p:sp>
      <p:sp>
        <p:nvSpPr>
          <p:cNvPr id="47" name="TextBox 46">
            <a:extLst>
              <a:ext uri="{FF2B5EF4-FFF2-40B4-BE49-F238E27FC236}">
                <a16:creationId xmlns:a16="http://schemas.microsoft.com/office/drawing/2014/main" id="{7727B3A8-391D-4C7D-80A5-50A4EE2A31A6}"/>
              </a:ext>
            </a:extLst>
          </p:cNvPr>
          <p:cNvSpPr txBox="1"/>
          <p:nvPr/>
        </p:nvSpPr>
        <p:spPr>
          <a:xfrm>
            <a:off x="6507126" y="1454387"/>
            <a:ext cx="2072816" cy="307777"/>
          </a:xfrm>
          <a:prstGeom prst="rect">
            <a:avLst/>
          </a:prstGeom>
          <a:noFill/>
        </p:spPr>
        <p:txBody>
          <a:bodyPr wrap="square" rtlCol="0">
            <a:spAutoFit/>
          </a:bodyPr>
          <a:lstStyle/>
          <a:p>
            <a:r>
              <a:rPr lang="en-IN" sz="1400" dirty="0" err="1"/>
              <a:t>rd.forward</a:t>
            </a:r>
            <a:r>
              <a:rPr lang="en-IN" sz="1400" dirty="0"/>
              <a:t>(req1, res1)</a:t>
            </a:r>
            <a:endParaRPr lang="en-US" sz="1400" dirty="0"/>
          </a:p>
        </p:txBody>
      </p:sp>
      <p:sp>
        <p:nvSpPr>
          <p:cNvPr id="48" name="Rectangle 47">
            <a:extLst>
              <a:ext uri="{FF2B5EF4-FFF2-40B4-BE49-F238E27FC236}">
                <a16:creationId xmlns:a16="http://schemas.microsoft.com/office/drawing/2014/main" id="{C0AC8CE6-A4D2-425C-BECB-75C5FCBA343B}"/>
              </a:ext>
            </a:extLst>
          </p:cNvPr>
          <p:cNvSpPr/>
          <p:nvPr/>
        </p:nvSpPr>
        <p:spPr>
          <a:xfrm>
            <a:off x="3284738" y="4563122"/>
            <a:ext cx="870012" cy="745725"/>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B64AF8FD-006F-4622-B901-9B829EE44781}"/>
              </a:ext>
            </a:extLst>
          </p:cNvPr>
          <p:cNvSpPr/>
          <p:nvPr/>
        </p:nvSpPr>
        <p:spPr>
          <a:xfrm>
            <a:off x="5132293" y="3630967"/>
            <a:ext cx="1925455" cy="100107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9" name="TextBox 48">
            <a:extLst>
              <a:ext uri="{FF2B5EF4-FFF2-40B4-BE49-F238E27FC236}">
                <a16:creationId xmlns:a16="http://schemas.microsoft.com/office/drawing/2014/main" id="{8E1F3C86-7068-43B3-8CB0-37EC9FF27130}"/>
              </a:ext>
            </a:extLst>
          </p:cNvPr>
          <p:cNvSpPr txBox="1"/>
          <p:nvPr/>
        </p:nvSpPr>
        <p:spPr>
          <a:xfrm>
            <a:off x="2974019" y="5393184"/>
            <a:ext cx="1431930" cy="338554"/>
          </a:xfrm>
          <a:prstGeom prst="rect">
            <a:avLst/>
          </a:prstGeom>
          <a:noFill/>
        </p:spPr>
        <p:txBody>
          <a:bodyPr wrap="none" rtlCol="0">
            <a:spAutoFit/>
          </a:bodyPr>
          <a:lstStyle/>
          <a:p>
            <a:r>
              <a:rPr lang="en-IN" sz="1600" dirty="0"/>
              <a:t>Browser/Client</a:t>
            </a:r>
            <a:endParaRPr lang="en-US" sz="1600" dirty="0"/>
          </a:p>
        </p:txBody>
      </p:sp>
      <p:sp>
        <p:nvSpPr>
          <p:cNvPr id="50" name="Oval 49">
            <a:extLst>
              <a:ext uri="{FF2B5EF4-FFF2-40B4-BE49-F238E27FC236}">
                <a16:creationId xmlns:a16="http://schemas.microsoft.com/office/drawing/2014/main" id="{A1A501C3-8CCC-404A-B380-FAA7018138ED}"/>
              </a:ext>
            </a:extLst>
          </p:cNvPr>
          <p:cNvSpPr/>
          <p:nvPr/>
        </p:nvSpPr>
        <p:spPr>
          <a:xfrm>
            <a:off x="5262168" y="3838592"/>
            <a:ext cx="1668468" cy="408224"/>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TextBox 50">
            <a:extLst>
              <a:ext uri="{FF2B5EF4-FFF2-40B4-BE49-F238E27FC236}">
                <a16:creationId xmlns:a16="http://schemas.microsoft.com/office/drawing/2014/main" id="{4317035F-274B-4EAD-A292-644BB208847E}"/>
              </a:ext>
            </a:extLst>
          </p:cNvPr>
          <p:cNvSpPr txBox="1"/>
          <p:nvPr/>
        </p:nvSpPr>
        <p:spPr>
          <a:xfrm>
            <a:off x="5564007" y="4293488"/>
            <a:ext cx="1166747" cy="338554"/>
          </a:xfrm>
          <a:prstGeom prst="rect">
            <a:avLst/>
          </a:prstGeom>
          <a:noFill/>
        </p:spPr>
        <p:txBody>
          <a:bodyPr wrap="square" rtlCol="0">
            <a:spAutoFit/>
          </a:bodyPr>
          <a:lstStyle/>
          <a:p>
            <a:r>
              <a:rPr lang="en-IN" sz="1600" dirty="0"/>
              <a:t>S1 (Servlet)</a:t>
            </a:r>
            <a:endParaRPr lang="en-US" sz="1600" dirty="0"/>
          </a:p>
        </p:txBody>
      </p:sp>
      <p:sp>
        <p:nvSpPr>
          <p:cNvPr id="59" name="Rectangle: Rounded Corners 58">
            <a:extLst>
              <a:ext uri="{FF2B5EF4-FFF2-40B4-BE49-F238E27FC236}">
                <a16:creationId xmlns:a16="http://schemas.microsoft.com/office/drawing/2014/main" id="{13B30D0A-0D8C-4204-AB95-949A3B68D1CE}"/>
              </a:ext>
            </a:extLst>
          </p:cNvPr>
          <p:cNvSpPr/>
          <p:nvPr/>
        </p:nvSpPr>
        <p:spPr>
          <a:xfrm>
            <a:off x="7288240" y="4802819"/>
            <a:ext cx="1855760" cy="89125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52" name="Oval 51">
            <a:extLst>
              <a:ext uri="{FF2B5EF4-FFF2-40B4-BE49-F238E27FC236}">
                <a16:creationId xmlns:a16="http://schemas.microsoft.com/office/drawing/2014/main" id="{9B72384A-A5B8-4099-B33C-85BB8CF5B839}"/>
              </a:ext>
            </a:extLst>
          </p:cNvPr>
          <p:cNvSpPr/>
          <p:nvPr/>
        </p:nvSpPr>
        <p:spPr>
          <a:xfrm>
            <a:off x="7389714" y="4900623"/>
            <a:ext cx="1668468" cy="408224"/>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TextBox 52">
            <a:extLst>
              <a:ext uri="{FF2B5EF4-FFF2-40B4-BE49-F238E27FC236}">
                <a16:creationId xmlns:a16="http://schemas.microsoft.com/office/drawing/2014/main" id="{DFF384AC-F1E9-4272-BFE7-AC814F7E786D}"/>
              </a:ext>
            </a:extLst>
          </p:cNvPr>
          <p:cNvSpPr txBox="1"/>
          <p:nvPr/>
        </p:nvSpPr>
        <p:spPr>
          <a:xfrm>
            <a:off x="7691553" y="5355519"/>
            <a:ext cx="1166747" cy="338554"/>
          </a:xfrm>
          <a:prstGeom prst="rect">
            <a:avLst/>
          </a:prstGeom>
          <a:noFill/>
        </p:spPr>
        <p:txBody>
          <a:bodyPr wrap="square" rtlCol="0">
            <a:spAutoFit/>
          </a:bodyPr>
          <a:lstStyle/>
          <a:p>
            <a:r>
              <a:rPr lang="en-IN" sz="1600" dirty="0"/>
              <a:t>S2 (Servlet)</a:t>
            </a:r>
            <a:endParaRPr lang="en-US" sz="1600" dirty="0"/>
          </a:p>
        </p:txBody>
      </p:sp>
      <p:sp>
        <p:nvSpPr>
          <p:cNvPr id="55" name="Arrow: Right 54">
            <a:extLst>
              <a:ext uri="{FF2B5EF4-FFF2-40B4-BE49-F238E27FC236}">
                <a16:creationId xmlns:a16="http://schemas.microsoft.com/office/drawing/2014/main" id="{51FB8AB0-16E4-41F7-9D07-901DD2C51673}"/>
              </a:ext>
            </a:extLst>
          </p:cNvPr>
          <p:cNvSpPr/>
          <p:nvPr/>
        </p:nvSpPr>
        <p:spPr>
          <a:xfrm>
            <a:off x="6848109" y="3630967"/>
            <a:ext cx="541605" cy="10062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TextBox 55">
            <a:extLst>
              <a:ext uri="{FF2B5EF4-FFF2-40B4-BE49-F238E27FC236}">
                <a16:creationId xmlns:a16="http://schemas.microsoft.com/office/drawing/2014/main" id="{12E14D4B-E33E-4CC9-AFDD-EA5FDC6492DA}"/>
              </a:ext>
            </a:extLst>
          </p:cNvPr>
          <p:cNvSpPr txBox="1"/>
          <p:nvPr/>
        </p:nvSpPr>
        <p:spPr>
          <a:xfrm>
            <a:off x="7372612" y="3479026"/>
            <a:ext cx="1370760" cy="338554"/>
          </a:xfrm>
          <a:prstGeom prst="rect">
            <a:avLst/>
          </a:prstGeom>
          <a:noFill/>
        </p:spPr>
        <p:txBody>
          <a:bodyPr wrap="none" rtlCol="0">
            <a:spAutoFit/>
          </a:bodyPr>
          <a:lstStyle/>
          <a:p>
            <a:r>
              <a:rPr lang="en-IN" sz="1600" dirty="0"/>
              <a:t>pcsglobal.com</a:t>
            </a:r>
            <a:endParaRPr lang="en-US" sz="1600" dirty="0"/>
          </a:p>
        </p:txBody>
      </p:sp>
      <p:sp>
        <p:nvSpPr>
          <p:cNvPr id="57" name="Arrow: Right 56">
            <a:extLst>
              <a:ext uri="{FF2B5EF4-FFF2-40B4-BE49-F238E27FC236}">
                <a16:creationId xmlns:a16="http://schemas.microsoft.com/office/drawing/2014/main" id="{46E51C79-1575-4443-B645-FB1B743D1CDD}"/>
              </a:ext>
            </a:extLst>
          </p:cNvPr>
          <p:cNvSpPr/>
          <p:nvPr/>
        </p:nvSpPr>
        <p:spPr>
          <a:xfrm>
            <a:off x="9058182" y="5004112"/>
            <a:ext cx="331966" cy="10062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TextBox 57">
            <a:extLst>
              <a:ext uri="{FF2B5EF4-FFF2-40B4-BE49-F238E27FC236}">
                <a16:creationId xmlns:a16="http://schemas.microsoft.com/office/drawing/2014/main" id="{7A5C7E2D-6B99-4DDF-8E4E-BBB3AA0790BA}"/>
              </a:ext>
            </a:extLst>
          </p:cNvPr>
          <p:cNvSpPr txBox="1"/>
          <p:nvPr/>
        </p:nvSpPr>
        <p:spPr>
          <a:xfrm>
            <a:off x="9355890" y="4885146"/>
            <a:ext cx="1139351" cy="338554"/>
          </a:xfrm>
          <a:prstGeom prst="rect">
            <a:avLst/>
          </a:prstGeom>
          <a:noFill/>
        </p:spPr>
        <p:txBody>
          <a:bodyPr wrap="none" rtlCol="0">
            <a:spAutoFit/>
          </a:bodyPr>
          <a:lstStyle/>
          <a:p>
            <a:r>
              <a:rPr lang="en-IN" sz="1600" dirty="0"/>
              <a:t>paypal.com</a:t>
            </a:r>
            <a:endParaRPr lang="en-US" sz="1600" dirty="0"/>
          </a:p>
        </p:txBody>
      </p:sp>
      <p:sp>
        <p:nvSpPr>
          <p:cNvPr id="61" name="Freeform: Shape 60">
            <a:extLst>
              <a:ext uri="{FF2B5EF4-FFF2-40B4-BE49-F238E27FC236}">
                <a16:creationId xmlns:a16="http://schemas.microsoft.com/office/drawing/2014/main" id="{A7B84420-7D6F-4339-89E0-1DC9456FFBB2}"/>
              </a:ext>
            </a:extLst>
          </p:cNvPr>
          <p:cNvSpPr/>
          <p:nvPr/>
        </p:nvSpPr>
        <p:spPr>
          <a:xfrm>
            <a:off x="4181383" y="4037991"/>
            <a:ext cx="1083955" cy="542887"/>
          </a:xfrm>
          <a:custGeom>
            <a:avLst/>
            <a:gdLst>
              <a:gd name="connsiteX0" fmla="*/ 0 w 1083955"/>
              <a:gd name="connsiteY0" fmla="*/ 542887 h 542887"/>
              <a:gd name="connsiteX1" fmla="*/ 71021 w 1083955"/>
              <a:gd name="connsiteY1" fmla="*/ 436355 h 542887"/>
              <a:gd name="connsiteX2" fmla="*/ 97654 w 1083955"/>
              <a:gd name="connsiteY2" fmla="*/ 391966 h 542887"/>
              <a:gd name="connsiteX3" fmla="*/ 133165 w 1083955"/>
              <a:gd name="connsiteY3" fmla="*/ 356456 h 542887"/>
              <a:gd name="connsiteX4" fmla="*/ 168675 w 1083955"/>
              <a:gd name="connsiteY4" fmla="*/ 312067 h 542887"/>
              <a:gd name="connsiteX5" fmla="*/ 239697 w 1083955"/>
              <a:gd name="connsiteY5" fmla="*/ 241046 h 542887"/>
              <a:gd name="connsiteX6" fmla="*/ 292963 w 1083955"/>
              <a:gd name="connsiteY6" fmla="*/ 161147 h 542887"/>
              <a:gd name="connsiteX7" fmla="*/ 390617 w 1083955"/>
              <a:gd name="connsiteY7" fmla="*/ 90126 h 542887"/>
              <a:gd name="connsiteX8" fmla="*/ 426128 w 1083955"/>
              <a:gd name="connsiteY8" fmla="*/ 63492 h 542887"/>
              <a:gd name="connsiteX9" fmla="*/ 603681 w 1083955"/>
              <a:gd name="connsiteY9" fmla="*/ 27982 h 542887"/>
              <a:gd name="connsiteX10" fmla="*/ 648069 w 1083955"/>
              <a:gd name="connsiteY10" fmla="*/ 10226 h 542887"/>
              <a:gd name="connsiteX11" fmla="*/ 843378 w 1083955"/>
              <a:gd name="connsiteY11" fmla="*/ 1349 h 542887"/>
              <a:gd name="connsiteX12" fmla="*/ 932155 w 1083955"/>
              <a:gd name="connsiteY12" fmla="*/ 27982 h 542887"/>
              <a:gd name="connsiteX13" fmla="*/ 1012054 w 1083955"/>
              <a:gd name="connsiteY13" fmla="*/ 63492 h 542887"/>
              <a:gd name="connsiteX14" fmla="*/ 1038687 w 1083955"/>
              <a:gd name="connsiteY14" fmla="*/ 72370 h 542887"/>
              <a:gd name="connsiteX15" fmla="*/ 1012054 w 1083955"/>
              <a:gd name="connsiteY15" fmla="*/ 19104 h 542887"/>
              <a:gd name="connsiteX16" fmla="*/ 1047565 w 1083955"/>
              <a:gd name="connsiteY16" fmla="*/ 45737 h 542887"/>
              <a:gd name="connsiteX17" fmla="*/ 1065320 w 1083955"/>
              <a:gd name="connsiteY17" fmla="*/ 72370 h 542887"/>
              <a:gd name="connsiteX18" fmla="*/ 1003176 w 1083955"/>
              <a:gd name="connsiteY18" fmla="*/ 90126 h 542887"/>
              <a:gd name="connsiteX19" fmla="*/ 1020932 w 1083955"/>
              <a:gd name="connsiteY19" fmla="*/ 107881 h 542887"/>
              <a:gd name="connsiteX20" fmla="*/ 1047565 w 1083955"/>
              <a:gd name="connsiteY20" fmla="*/ 99003 h 542887"/>
              <a:gd name="connsiteX21" fmla="*/ 1029809 w 1083955"/>
              <a:gd name="connsiteY21" fmla="*/ 54615 h 542887"/>
              <a:gd name="connsiteX22" fmla="*/ 994299 w 1083955"/>
              <a:gd name="connsiteY22" fmla="*/ 27982 h 542887"/>
              <a:gd name="connsiteX23" fmla="*/ 1065320 w 1083955"/>
              <a:gd name="connsiteY23" fmla="*/ 63492 h 542887"/>
              <a:gd name="connsiteX24" fmla="*/ 1038687 w 1083955"/>
              <a:gd name="connsiteY24" fmla="*/ 72370 h 542887"/>
              <a:gd name="connsiteX25" fmla="*/ 1003176 w 1083955"/>
              <a:gd name="connsiteY25" fmla="*/ 81248 h 542887"/>
              <a:gd name="connsiteX26" fmla="*/ 1038687 w 1083955"/>
              <a:gd name="connsiteY26" fmla="*/ 107881 h 542887"/>
              <a:gd name="connsiteX27" fmla="*/ 1083075 w 1083955"/>
              <a:gd name="connsiteY27" fmla="*/ 99003 h 542887"/>
              <a:gd name="connsiteX28" fmla="*/ 1056442 w 1083955"/>
              <a:gd name="connsiteY28" fmla="*/ 72370 h 542887"/>
              <a:gd name="connsiteX29" fmla="*/ 1003176 w 1083955"/>
              <a:gd name="connsiteY29" fmla="*/ 36859 h 542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83955" h="542887">
                <a:moveTo>
                  <a:pt x="0" y="542887"/>
                </a:moveTo>
                <a:cubicBezTo>
                  <a:pt x="61862" y="439782"/>
                  <a:pt x="-16047" y="566958"/>
                  <a:pt x="71021" y="436355"/>
                </a:cubicBezTo>
                <a:cubicBezTo>
                  <a:pt x="80592" y="421998"/>
                  <a:pt x="87060" y="405586"/>
                  <a:pt x="97654" y="391966"/>
                </a:cubicBezTo>
                <a:cubicBezTo>
                  <a:pt x="107931" y="378752"/>
                  <a:pt x="122044" y="368968"/>
                  <a:pt x="133165" y="356456"/>
                </a:cubicBezTo>
                <a:cubicBezTo>
                  <a:pt x="145754" y="342294"/>
                  <a:pt x="155823" y="325990"/>
                  <a:pt x="168675" y="312067"/>
                </a:cubicBezTo>
                <a:cubicBezTo>
                  <a:pt x="191384" y="287466"/>
                  <a:pt x="221126" y="268903"/>
                  <a:pt x="239697" y="241046"/>
                </a:cubicBezTo>
                <a:cubicBezTo>
                  <a:pt x="257452" y="214413"/>
                  <a:pt x="267968" y="181143"/>
                  <a:pt x="292963" y="161147"/>
                </a:cubicBezTo>
                <a:cubicBezTo>
                  <a:pt x="374452" y="95954"/>
                  <a:pt x="298568" y="154561"/>
                  <a:pt x="390617" y="90126"/>
                </a:cubicBezTo>
                <a:cubicBezTo>
                  <a:pt x="402739" y="81641"/>
                  <a:pt x="412470" y="69183"/>
                  <a:pt x="426128" y="63492"/>
                </a:cubicBezTo>
                <a:cubicBezTo>
                  <a:pt x="461442" y="48778"/>
                  <a:pt x="577283" y="32382"/>
                  <a:pt x="603681" y="27982"/>
                </a:cubicBezTo>
                <a:cubicBezTo>
                  <a:pt x="618477" y="22063"/>
                  <a:pt x="632231" y="11986"/>
                  <a:pt x="648069" y="10226"/>
                </a:cubicBezTo>
                <a:cubicBezTo>
                  <a:pt x="712841" y="3029"/>
                  <a:pt x="778335" y="-2716"/>
                  <a:pt x="843378" y="1349"/>
                </a:cubicBezTo>
                <a:cubicBezTo>
                  <a:pt x="874213" y="3276"/>
                  <a:pt x="903165" y="17301"/>
                  <a:pt x="932155" y="27982"/>
                </a:cubicBezTo>
                <a:cubicBezTo>
                  <a:pt x="959503" y="38057"/>
                  <a:pt x="985151" y="52283"/>
                  <a:pt x="1012054" y="63492"/>
                </a:cubicBezTo>
                <a:cubicBezTo>
                  <a:pt x="1020692" y="67091"/>
                  <a:pt x="1029809" y="69411"/>
                  <a:pt x="1038687" y="72370"/>
                </a:cubicBezTo>
                <a:cubicBezTo>
                  <a:pt x="1029809" y="54615"/>
                  <a:pt x="1005776" y="37936"/>
                  <a:pt x="1012054" y="19104"/>
                </a:cubicBezTo>
                <a:cubicBezTo>
                  <a:pt x="1016733" y="5067"/>
                  <a:pt x="1037103" y="35275"/>
                  <a:pt x="1047565" y="45737"/>
                </a:cubicBezTo>
                <a:cubicBezTo>
                  <a:pt x="1055110" y="53282"/>
                  <a:pt x="1059402" y="63492"/>
                  <a:pt x="1065320" y="72370"/>
                </a:cubicBezTo>
                <a:cubicBezTo>
                  <a:pt x="1044605" y="78289"/>
                  <a:pt x="1019999" y="76668"/>
                  <a:pt x="1003176" y="90126"/>
                </a:cubicBezTo>
                <a:cubicBezTo>
                  <a:pt x="996640" y="95355"/>
                  <a:pt x="1012724" y="106240"/>
                  <a:pt x="1020932" y="107881"/>
                </a:cubicBezTo>
                <a:cubicBezTo>
                  <a:pt x="1030108" y="109716"/>
                  <a:pt x="1038687" y="101962"/>
                  <a:pt x="1047565" y="99003"/>
                </a:cubicBezTo>
                <a:cubicBezTo>
                  <a:pt x="1041646" y="84207"/>
                  <a:pt x="1039371" y="67364"/>
                  <a:pt x="1029809" y="54615"/>
                </a:cubicBezTo>
                <a:cubicBezTo>
                  <a:pt x="1020931" y="42778"/>
                  <a:pt x="979945" y="24394"/>
                  <a:pt x="994299" y="27982"/>
                </a:cubicBezTo>
                <a:cubicBezTo>
                  <a:pt x="1019977" y="34401"/>
                  <a:pt x="1065320" y="63492"/>
                  <a:pt x="1065320" y="63492"/>
                </a:cubicBezTo>
                <a:cubicBezTo>
                  <a:pt x="1056442" y="66451"/>
                  <a:pt x="1047685" y="69799"/>
                  <a:pt x="1038687" y="72370"/>
                </a:cubicBezTo>
                <a:cubicBezTo>
                  <a:pt x="1026955" y="75722"/>
                  <a:pt x="1003176" y="69047"/>
                  <a:pt x="1003176" y="81248"/>
                </a:cubicBezTo>
                <a:cubicBezTo>
                  <a:pt x="1003176" y="96044"/>
                  <a:pt x="1026850" y="99003"/>
                  <a:pt x="1038687" y="107881"/>
                </a:cubicBezTo>
                <a:cubicBezTo>
                  <a:pt x="1053483" y="104922"/>
                  <a:pt x="1076327" y="112499"/>
                  <a:pt x="1083075" y="99003"/>
                </a:cubicBezTo>
                <a:cubicBezTo>
                  <a:pt x="1088690" y="87773"/>
                  <a:pt x="1065974" y="80541"/>
                  <a:pt x="1056442" y="72370"/>
                </a:cubicBezTo>
                <a:cubicBezTo>
                  <a:pt x="1027878" y="47887"/>
                  <a:pt x="1028692" y="49617"/>
                  <a:pt x="1003176" y="3685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6ACAC6F7-C367-4EB6-8706-CB5F48FDFA76}"/>
              </a:ext>
            </a:extLst>
          </p:cNvPr>
          <p:cNvSpPr txBox="1"/>
          <p:nvPr/>
        </p:nvSpPr>
        <p:spPr>
          <a:xfrm>
            <a:off x="4521857" y="3817580"/>
            <a:ext cx="520527" cy="307777"/>
          </a:xfrm>
          <a:prstGeom prst="rect">
            <a:avLst/>
          </a:prstGeom>
          <a:noFill/>
        </p:spPr>
        <p:txBody>
          <a:bodyPr wrap="none" rtlCol="0">
            <a:spAutoFit/>
          </a:bodyPr>
          <a:lstStyle/>
          <a:p>
            <a:r>
              <a:rPr lang="en-IN" sz="1400" dirty="0"/>
              <a:t>req1</a:t>
            </a:r>
            <a:endParaRPr lang="en-US" sz="1400" dirty="0"/>
          </a:p>
        </p:txBody>
      </p:sp>
      <p:sp>
        <p:nvSpPr>
          <p:cNvPr id="63" name="Freeform: Shape 62">
            <a:extLst>
              <a:ext uri="{FF2B5EF4-FFF2-40B4-BE49-F238E27FC236}">
                <a16:creationId xmlns:a16="http://schemas.microsoft.com/office/drawing/2014/main" id="{139D8357-AE17-4CAA-8614-3088DDFF9620}"/>
              </a:ext>
            </a:extLst>
          </p:cNvPr>
          <p:cNvSpPr/>
          <p:nvPr/>
        </p:nvSpPr>
        <p:spPr>
          <a:xfrm>
            <a:off x="4252404" y="4216893"/>
            <a:ext cx="1162975" cy="1012055"/>
          </a:xfrm>
          <a:custGeom>
            <a:avLst/>
            <a:gdLst>
              <a:gd name="connsiteX0" fmla="*/ 1162975 w 1162975"/>
              <a:gd name="connsiteY0" fmla="*/ 0 h 1012055"/>
              <a:gd name="connsiteX1" fmla="*/ 1145219 w 1162975"/>
              <a:gd name="connsiteY1" fmla="*/ 44389 h 1012055"/>
              <a:gd name="connsiteX2" fmla="*/ 1100831 w 1162975"/>
              <a:gd name="connsiteY2" fmla="*/ 168676 h 1012055"/>
              <a:gd name="connsiteX3" fmla="*/ 1056443 w 1162975"/>
              <a:gd name="connsiteY3" fmla="*/ 239697 h 1012055"/>
              <a:gd name="connsiteX4" fmla="*/ 941033 w 1162975"/>
              <a:gd name="connsiteY4" fmla="*/ 443884 h 1012055"/>
              <a:gd name="connsiteX5" fmla="*/ 905522 w 1162975"/>
              <a:gd name="connsiteY5" fmla="*/ 479394 h 1012055"/>
              <a:gd name="connsiteX6" fmla="*/ 798990 w 1162975"/>
              <a:gd name="connsiteY6" fmla="*/ 594804 h 1012055"/>
              <a:gd name="connsiteX7" fmla="*/ 719091 w 1162975"/>
              <a:gd name="connsiteY7" fmla="*/ 665825 h 1012055"/>
              <a:gd name="connsiteX8" fmla="*/ 674703 w 1162975"/>
              <a:gd name="connsiteY8" fmla="*/ 701336 h 1012055"/>
              <a:gd name="connsiteX9" fmla="*/ 594804 w 1162975"/>
              <a:gd name="connsiteY9" fmla="*/ 781235 h 1012055"/>
              <a:gd name="connsiteX10" fmla="*/ 550415 w 1162975"/>
              <a:gd name="connsiteY10" fmla="*/ 816746 h 1012055"/>
              <a:gd name="connsiteX11" fmla="*/ 479394 w 1162975"/>
              <a:gd name="connsiteY11" fmla="*/ 887767 h 1012055"/>
              <a:gd name="connsiteX12" fmla="*/ 399495 w 1162975"/>
              <a:gd name="connsiteY12" fmla="*/ 949911 h 1012055"/>
              <a:gd name="connsiteX13" fmla="*/ 328474 w 1162975"/>
              <a:gd name="connsiteY13" fmla="*/ 967666 h 1012055"/>
              <a:gd name="connsiteX14" fmla="*/ 79899 w 1162975"/>
              <a:gd name="connsiteY14" fmla="*/ 949911 h 1012055"/>
              <a:gd name="connsiteX15" fmla="*/ 53266 w 1162975"/>
              <a:gd name="connsiteY15" fmla="*/ 941033 h 1012055"/>
              <a:gd name="connsiteX16" fmla="*/ 17755 w 1162975"/>
              <a:gd name="connsiteY16" fmla="*/ 932156 h 1012055"/>
              <a:gd name="connsiteX17" fmla="*/ 26633 w 1162975"/>
              <a:gd name="connsiteY17" fmla="*/ 958789 h 1012055"/>
              <a:gd name="connsiteX18" fmla="*/ 62144 w 1162975"/>
              <a:gd name="connsiteY18" fmla="*/ 994299 h 1012055"/>
              <a:gd name="connsiteX19" fmla="*/ 26633 w 1162975"/>
              <a:gd name="connsiteY19" fmla="*/ 949911 h 1012055"/>
              <a:gd name="connsiteX20" fmla="*/ 0 w 1162975"/>
              <a:gd name="connsiteY20" fmla="*/ 923278 h 1012055"/>
              <a:gd name="connsiteX21" fmla="*/ 106532 w 1162975"/>
              <a:gd name="connsiteY21" fmla="*/ 914400 h 1012055"/>
              <a:gd name="connsiteX22" fmla="*/ 159798 w 1162975"/>
              <a:gd name="connsiteY22" fmla="*/ 896645 h 1012055"/>
              <a:gd name="connsiteX23" fmla="*/ 124287 w 1162975"/>
              <a:gd name="connsiteY23" fmla="*/ 887767 h 1012055"/>
              <a:gd name="connsiteX24" fmla="*/ 17755 w 1162975"/>
              <a:gd name="connsiteY24" fmla="*/ 896645 h 1012055"/>
              <a:gd name="connsiteX25" fmla="*/ 26633 w 1162975"/>
              <a:gd name="connsiteY25" fmla="*/ 941033 h 1012055"/>
              <a:gd name="connsiteX26" fmla="*/ 62144 w 1162975"/>
              <a:gd name="connsiteY26" fmla="*/ 958789 h 1012055"/>
              <a:gd name="connsiteX27" fmla="*/ 71021 w 1162975"/>
              <a:gd name="connsiteY27" fmla="*/ 985422 h 1012055"/>
              <a:gd name="connsiteX28" fmla="*/ 106532 w 1162975"/>
              <a:gd name="connsiteY28" fmla="*/ 1003177 h 1012055"/>
              <a:gd name="connsiteX29" fmla="*/ 115410 w 1162975"/>
              <a:gd name="connsiteY29" fmla="*/ 1012055 h 101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62975" h="1012055">
                <a:moveTo>
                  <a:pt x="1162975" y="0"/>
                </a:moveTo>
                <a:cubicBezTo>
                  <a:pt x="1157056" y="14796"/>
                  <a:pt x="1150728" y="29435"/>
                  <a:pt x="1145219" y="44389"/>
                </a:cubicBezTo>
                <a:cubicBezTo>
                  <a:pt x="1130011" y="85668"/>
                  <a:pt x="1119035" y="128627"/>
                  <a:pt x="1100831" y="168676"/>
                </a:cubicBezTo>
                <a:cubicBezTo>
                  <a:pt x="1089279" y="194091"/>
                  <a:pt x="1069739" y="215150"/>
                  <a:pt x="1056443" y="239697"/>
                </a:cubicBezTo>
                <a:cubicBezTo>
                  <a:pt x="998255" y="347120"/>
                  <a:pt x="1004543" y="366261"/>
                  <a:pt x="941033" y="443884"/>
                </a:cubicBezTo>
                <a:cubicBezTo>
                  <a:pt x="930433" y="456840"/>
                  <a:pt x="916643" y="466882"/>
                  <a:pt x="905522" y="479394"/>
                </a:cubicBezTo>
                <a:cubicBezTo>
                  <a:pt x="856788" y="534220"/>
                  <a:pt x="869822" y="538137"/>
                  <a:pt x="798990" y="594804"/>
                </a:cubicBezTo>
                <a:cubicBezTo>
                  <a:pt x="672329" y="696135"/>
                  <a:pt x="829137" y="568007"/>
                  <a:pt x="719091" y="665825"/>
                </a:cubicBezTo>
                <a:cubicBezTo>
                  <a:pt x="704929" y="678413"/>
                  <a:pt x="688588" y="688443"/>
                  <a:pt x="674703" y="701336"/>
                </a:cubicBezTo>
                <a:cubicBezTo>
                  <a:pt x="647103" y="726965"/>
                  <a:pt x="624215" y="757706"/>
                  <a:pt x="594804" y="781235"/>
                </a:cubicBezTo>
                <a:cubicBezTo>
                  <a:pt x="580008" y="793072"/>
                  <a:pt x="564338" y="803894"/>
                  <a:pt x="550415" y="816746"/>
                </a:cubicBezTo>
                <a:cubicBezTo>
                  <a:pt x="525814" y="839455"/>
                  <a:pt x="503068" y="864093"/>
                  <a:pt x="479394" y="887767"/>
                </a:cubicBezTo>
                <a:cubicBezTo>
                  <a:pt x="451629" y="915532"/>
                  <a:pt x="437677" y="935226"/>
                  <a:pt x="399495" y="949911"/>
                </a:cubicBezTo>
                <a:cubicBezTo>
                  <a:pt x="376719" y="958671"/>
                  <a:pt x="352148" y="961748"/>
                  <a:pt x="328474" y="967666"/>
                </a:cubicBezTo>
                <a:cubicBezTo>
                  <a:pt x="259093" y="964362"/>
                  <a:pt x="157233" y="965378"/>
                  <a:pt x="79899" y="949911"/>
                </a:cubicBezTo>
                <a:cubicBezTo>
                  <a:pt x="70723" y="948076"/>
                  <a:pt x="62264" y="943604"/>
                  <a:pt x="53266" y="941033"/>
                </a:cubicBezTo>
                <a:cubicBezTo>
                  <a:pt x="41534" y="937681"/>
                  <a:pt x="29592" y="935115"/>
                  <a:pt x="17755" y="932156"/>
                </a:cubicBezTo>
                <a:cubicBezTo>
                  <a:pt x="20714" y="941034"/>
                  <a:pt x="21194" y="951174"/>
                  <a:pt x="26633" y="958789"/>
                </a:cubicBezTo>
                <a:cubicBezTo>
                  <a:pt x="36363" y="972411"/>
                  <a:pt x="72601" y="1007371"/>
                  <a:pt x="62144" y="994299"/>
                </a:cubicBezTo>
                <a:cubicBezTo>
                  <a:pt x="50307" y="979503"/>
                  <a:pt x="39111" y="964171"/>
                  <a:pt x="26633" y="949911"/>
                </a:cubicBezTo>
                <a:cubicBezTo>
                  <a:pt x="18365" y="940463"/>
                  <a:pt x="8878" y="932156"/>
                  <a:pt x="0" y="923278"/>
                </a:cubicBezTo>
                <a:cubicBezTo>
                  <a:pt x="35511" y="920319"/>
                  <a:pt x="71383" y="920258"/>
                  <a:pt x="106532" y="914400"/>
                </a:cubicBezTo>
                <a:cubicBezTo>
                  <a:pt x="124993" y="911323"/>
                  <a:pt x="149417" y="912218"/>
                  <a:pt x="159798" y="896645"/>
                </a:cubicBezTo>
                <a:cubicBezTo>
                  <a:pt x="166566" y="886493"/>
                  <a:pt x="136124" y="890726"/>
                  <a:pt x="124287" y="887767"/>
                </a:cubicBezTo>
                <a:cubicBezTo>
                  <a:pt x="88776" y="890726"/>
                  <a:pt x="49038" y="879582"/>
                  <a:pt x="17755" y="896645"/>
                </a:cubicBezTo>
                <a:cubicBezTo>
                  <a:pt x="4508" y="903870"/>
                  <a:pt x="17863" y="928755"/>
                  <a:pt x="26633" y="941033"/>
                </a:cubicBezTo>
                <a:cubicBezTo>
                  <a:pt x="34325" y="951802"/>
                  <a:pt x="50307" y="952870"/>
                  <a:pt x="62144" y="958789"/>
                </a:cubicBezTo>
                <a:cubicBezTo>
                  <a:pt x="65103" y="967667"/>
                  <a:pt x="64404" y="978805"/>
                  <a:pt x="71021" y="985422"/>
                </a:cubicBezTo>
                <a:cubicBezTo>
                  <a:pt x="80379" y="994780"/>
                  <a:pt x="95184" y="996368"/>
                  <a:pt x="106532" y="1003177"/>
                </a:cubicBezTo>
                <a:cubicBezTo>
                  <a:pt x="110121" y="1005330"/>
                  <a:pt x="112451" y="1009096"/>
                  <a:pt x="115410" y="101205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B6A42C8D-2FE6-457F-AD74-2E889E9718AC}"/>
              </a:ext>
            </a:extLst>
          </p:cNvPr>
          <p:cNvSpPr txBox="1"/>
          <p:nvPr/>
        </p:nvSpPr>
        <p:spPr>
          <a:xfrm>
            <a:off x="4794142" y="4753896"/>
            <a:ext cx="496483" cy="307777"/>
          </a:xfrm>
          <a:prstGeom prst="rect">
            <a:avLst/>
          </a:prstGeom>
          <a:noFill/>
        </p:spPr>
        <p:txBody>
          <a:bodyPr wrap="none" rtlCol="0">
            <a:spAutoFit/>
          </a:bodyPr>
          <a:lstStyle/>
          <a:p>
            <a:r>
              <a:rPr lang="en-IN" sz="1400" dirty="0"/>
              <a:t>res1</a:t>
            </a:r>
            <a:endParaRPr lang="en-US" sz="1400" dirty="0"/>
          </a:p>
        </p:txBody>
      </p:sp>
      <p:sp>
        <p:nvSpPr>
          <p:cNvPr id="67" name="TextBox 66">
            <a:extLst>
              <a:ext uri="{FF2B5EF4-FFF2-40B4-BE49-F238E27FC236}">
                <a16:creationId xmlns:a16="http://schemas.microsoft.com/office/drawing/2014/main" id="{5850DC57-7743-46BE-A7B8-C6B597561946}"/>
              </a:ext>
            </a:extLst>
          </p:cNvPr>
          <p:cNvSpPr txBox="1"/>
          <p:nvPr/>
        </p:nvSpPr>
        <p:spPr>
          <a:xfrm>
            <a:off x="4829447" y="4931648"/>
            <a:ext cx="2200253" cy="338554"/>
          </a:xfrm>
          <a:prstGeom prst="rect">
            <a:avLst/>
          </a:prstGeom>
          <a:noFill/>
        </p:spPr>
        <p:txBody>
          <a:bodyPr wrap="square" rtlCol="0">
            <a:spAutoFit/>
          </a:bodyPr>
          <a:lstStyle/>
          <a:p>
            <a:r>
              <a:rPr lang="en-IN" sz="1600" dirty="0" err="1"/>
              <a:t>sendredirect</a:t>
            </a:r>
            <a:r>
              <a:rPr lang="en-IN" sz="1600" dirty="0"/>
              <a:t>()</a:t>
            </a:r>
            <a:endParaRPr lang="en-US" sz="1600" dirty="0"/>
          </a:p>
        </p:txBody>
      </p:sp>
      <p:sp>
        <p:nvSpPr>
          <p:cNvPr id="68" name="Arrow: Down 67">
            <a:extLst>
              <a:ext uri="{FF2B5EF4-FFF2-40B4-BE49-F238E27FC236}">
                <a16:creationId xmlns:a16="http://schemas.microsoft.com/office/drawing/2014/main" id="{17C047A0-45C0-4F52-8D8C-771A63471FF5}"/>
              </a:ext>
            </a:extLst>
          </p:cNvPr>
          <p:cNvSpPr/>
          <p:nvPr/>
        </p:nvSpPr>
        <p:spPr>
          <a:xfrm flipH="1">
            <a:off x="5674494" y="4632042"/>
            <a:ext cx="122623" cy="372070"/>
          </a:xfrm>
          <a:prstGeom prst="downArrow">
            <a:avLst/>
          </a:prstGeom>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6" name="Connector: Elbow 75">
            <a:extLst>
              <a:ext uri="{FF2B5EF4-FFF2-40B4-BE49-F238E27FC236}">
                <a16:creationId xmlns:a16="http://schemas.microsoft.com/office/drawing/2014/main" id="{8B79B19F-C012-4772-A290-21F2EBF7FC1D}"/>
              </a:ext>
            </a:extLst>
          </p:cNvPr>
          <p:cNvCxnSpPr/>
          <p:nvPr/>
        </p:nvCxnSpPr>
        <p:spPr>
          <a:xfrm rot="10800000" flipV="1">
            <a:off x="4521858" y="5270202"/>
            <a:ext cx="1088567" cy="254594"/>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sp>
        <p:nvSpPr>
          <p:cNvPr id="77" name="TextBox 76">
            <a:extLst>
              <a:ext uri="{FF2B5EF4-FFF2-40B4-BE49-F238E27FC236}">
                <a16:creationId xmlns:a16="http://schemas.microsoft.com/office/drawing/2014/main" id="{357E4C62-CD2E-47F3-86C1-95E15046CCFD}"/>
              </a:ext>
            </a:extLst>
          </p:cNvPr>
          <p:cNvSpPr txBox="1"/>
          <p:nvPr/>
        </p:nvSpPr>
        <p:spPr>
          <a:xfrm>
            <a:off x="5173259" y="3643798"/>
            <a:ext cx="284052" cy="369332"/>
          </a:xfrm>
          <a:prstGeom prst="rect">
            <a:avLst/>
          </a:prstGeom>
          <a:noFill/>
        </p:spPr>
        <p:txBody>
          <a:bodyPr wrap="none" rtlCol="0">
            <a:spAutoFit/>
          </a:bodyPr>
          <a:lstStyle/>
          <a:p>
            <a:r>
              <a:rPr lang="en-IN" dirty="0"/>
              <a:t>x</a:t>
            </a:r>
            <a:endParaRPr lang="en-US" dirty="0"/>
          </a:p>
        </p:txBody>
      </p:sp>
      <p:sp>
        <p:nvSpPr>
          <p:cNvPr id="78" name="TextBox 77">
            <a:extLst>
              <a:ext uri="{FF2B5EF4-FFF2-40B4-BE49-F238E27FC236}">
                <a16:creationId xmlns:a16="http://schemas.microsoft.com/office/drawing/2014/main" id="{026A9D58-C7E2-4FD7-8934-984F31FA90A9}"/>
              </a:ext>
            </a:extLst>
          </p:cNvPr>
          <p:cNvSpPr txBox="1"/>
          <p:nvPr/>
        </p:nvSpPr>
        <p:spPr>
          <a:xfrm>
            <a:off x="7426899" y="4634780"/>
            <a:ext cx="284052" cy="369332"/>
          </a:xfrm>
          <a:prstGeom prst="rect">
            <a:avLst/>
          </a:prstGeom>
          <a:noFill/>
        </p:spPr>
        <p:txBody>
          <a:bodyPr wrap="none" rtlCol="0">
            <a:spAutoFit/>
          </a:bodyPr>
          <a:lstStyle/>
          <a:p>
            <a:r>
              <a:rPr lang="en-IN" dirty="0"/>
              <a:t>x</a:t>
            </a:r>
            <a:endParaRPr lang="en-US" dirty="0"/>
          </a:p>
        </p:txBody>
      </p:sp>
      <p:sp>
        <p:nvSpPr>
          <p:cNvPr id="79" name="Freeform: Shape 78">
            <a:extLst>
              <a:ext uri="{FF2B5EF4-FFF2-40B4-BE49-F238E27FC236}">
                <a16:creationId xmlns:a16="http://schemas.microsoft.com/office/drawing/2014/main" id="{5FEE10C7-EC4A-4CC3-8C7B-118F9FDF2690}"/>
              </a:ext>
            </a:extLst>
          </p:cNvPr>
          <p:cNvSpPr/>
          <p:nvPr/>
        </p:nvSpPr>
        <p:spPr>
          <a:xfrm>
            <a:off x="4261282" y="5094770"/>
            <a:ext cx="3062796" cy="879902"/>
          </a:xfrm>
          <a:custGeom>
            <a:avLst/>
            <a:gdLst>
              <a:gd name="connsiteX0" fmla="*/ 0 w 3062796"/>
              <a:gd name="connsiteY0" fmla="*/ 578061 h 879902"/>
              <a:gd name="connsiteX1" fmla="*/ 177553 w 3062796"/>
              <a:gd name="connsiteY1" fmla="*/ 684593 h 879902"/>
              <a:gd name="connsiteX2" fmla="*/ 248574 w 3062796"/>
              <a:gd name="connsiteY2" fmla="*/ 755614 h 879902"/>
              <a:gd name="connsiteX3" fmla="*/ 284085 w 3062796"/>
              <a:gd name="connsiteY3" fmla="*/ 782247 h 879902"/>
              <a:gd name="connsiteX4" fmla="*/ 319596 w 3062796"/>
              <a:gd name="connsiteY4" fmla="*/ 817758 h 879902"/>
              <a:gd name="connsiteX5" fmla="*/ 399495 w 3062796"/>
              <a:gd name="connsiteY5" fmla="*/ 835513 h 879902"/>
              <a:gd name="connsiteX6" fmla="*/ 523782 w 3062796"/>
              <a:gd name="connsiteY6" fmla="*/ 879902 h 879902"/>
              <a:gd name="connsiteX7" fmla="*/ 870011 w 3062796"/>
              <a:gd name="connsiteY7" fmla="*/ 871024 h 879902"/>
              <a:gd name="connsiteX8" fmla="*/ 1065320 w 3062796"/>
              <a:gd name="connsiteY8" fmla="*/ 844391 h 879902"/>
              <a:gd name="connsiteX9" fmla="*/ 1233996 w 3062796"/>
              <a:gd name="connsiteY9" fmla="*/ 791125 h 879902"/>
              <a:gd name="connsiteX10" fmla="*/ 1438182 w 3062796"/>
              <a:gd name="connsiteY10" fmla="*/ 737859 h 879902"/>
              <a:gd name="connsiteX11" fmla="*/ 1518081 w 3062796"/>
              <a:gd name="connsiteY11" fmla="*/ 711226 h 879902"/>
              <a:gd name="connsiteX12" fmla="*/ 1695635 w 3062796"/>
              <a:gd name="connsiteY12" fmla="*/ 649082 h 879902"/>
              <a:gd name="connsiteX13" fmla="*/ 1819922 w 3062796"/>
              <a:gd name="connsiteY13" fmla="*/ 622449 h 879902"/>
              <a:gd name="connsiteX14" fmla="*/ 1953087 w 3062796"/>
              <a:gd name="connsiteY14" fmla="*/ 586939 h 879902"/>
              <a:gd name="connsiteX15" fmla="*/ 2112885 w 3062796"/>
              <a:gd name="connsiteY15" fmla="*/ 551428 h 879902"/>
              <a:gd name="connsiteX16" fmla="*/ 2157273 w 3062796"/>
              <a:gd name="connsiteY16" fmla="*/ 524795 h 879902"/>
              <a:gd name="connsiteX17" fmla="*/ 2343704 w 3062796"/>
              <a:gd name="connsiteY17" fmla="*/ 453774 h 879902"/>
              <a:gd name="connsiteX18" fmla="*/ 2388093 w 3062796"/>
              <a:gd name="connsiteY18" fmla="*/ 418263 h 879902"/>
              <a:gd name="connsiteX19" fmla="*/ 2476869 w 3062796"/>
              <a:gd name="connsiteY19" fmla="*/ 373875 h 879902"/>
              <a:gd name="connsiteX20" fmla="*/ 2556768 w 3062796"/>
              <a:gd name="connsiteY20" fmla="*/ 302853 h 879902"/>
              <a:gd name="connsiteX21" fmla="*/ 2716567 w 3062796"/>
              <a:gd name="connsiteY21" fmla="*/ 231832 h 879902"/>
              <a:gd name="connsiteX22" fmla="*/ 2814221 w 3062796"/>
              <a:gd name="connsiteY22" fmla="*/ 160811 h 879902"/>
              <a:gd name="connsiteX23" fmla="*/ 2876365 w 3062796"/>
              <a:gd name="connsiteY23" fmla="*/ 125300 h 879902"/>
              <a:gd name="connsiteX24" fmla="*/ 2956264 w 3062796"/>
              <a:gd name="connsiteY24" fmla="*/ 63156 h 879902"/>
              <a:gd name="connsiteX25" fmla="*/ 3053918 w 3062796"/>
              <a:gd name="connsiteY25" fmla="*/ 9890 h 879902"/>
              <a:gd name="connsiteX26" fmla="*/ 3018407 w 3062796"/>
              <a:gd name="connsiteY26" fmla="*/ 1013 h 879902"/>
              <a:gd name="connsiteX27" fmla="*/ 2974019 w 3062796"/>
              <a:gd name="connsiteY27" fmla="*/ 9890 h 879902"/>
              <a:gd name="connsiteX28" fmla="*/ 3027285 w 3062796"/>
              <a:gd name="connsiteY28" fmla="*/ 27646 h 879902"/>
              <a:gd name="connsiteX29" fmla="*/ 3062796 w 3062796"/>
              <a:gd name="connsiteY29" fmla="*/ 45401 h 879902"/>
              <a:gd name="connsiteX30" fmla="*/ 3053918 w 3062796"/>
              <a:gd name="connsiteY30" fmla="*/ 80912 h 879902"/>
              <a:gd name="connsiteX31" fmla="*/ 3045040 w 3062796"/>
              <a:gd name="connsiteY31" fmla="*/ 125300 h 879902"/>
              <a:gd name="connsiteX32" fmla="*/ 3018407 w 3062796"/>
              <a:gd name="connsiteY32" fmla="*/ 89789 h 879902"/>
              <a:gd name="connsiteX33" fmla="*/ 3036163 w 3062796"/>
              <a:gd name="connsiteY33" fmla="*/ 45401 h 879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062796" h="879902">
                <a:moveTo>
                  <a:pt x="0" y="578061"/>
                </a:moveTo>
                <a:cubicBezTo>
                  <a:pt x="69622" y="605909"/>
                  <a:pt x="112474" y="619514"/>
                  <a:pt x="177553" y="684593"/>
                </a:cubicBezTo>
                <a:cubicBezTo>
                  <a:pt x="201227" y="708267"/>
                  <a:pt x="221790" y="735526"/>
                  <a:pt x="248574" y="755614"/>
                </a:cubicBezTo>
                <a:cubicBezTo>
                  <a:pt x="260411" y="764492"/>
                  <a:pt x="272950" y="772504"/>
                  <a:pt x="284085" y="782247"/>
                </a:cubicBezTo>
                <a:cubicBezTo>
                  <a:pt x="296683" y="793270"/>
                  <a:pt x="304397" y="810743"/>
                  <a:pt x="319596" y="817758"/>
                </a:cubicBezTo>
                <a:cubicBezTo>
                  <a:pt x="344368" y="829191"/>
                  <a:pt x="373394" y="827569"/>
                  <a:pt x="399495" y="835513"/>
                </a:cubicBezTo>
                <a:cubicBezTo>
                  <a:pt x="441581" y="848322"/>
                  <a:pt x="482353" y="865106"/>
                  <a:pt x="523782" y="879902"/>
                </a:cubicBezTo>
                <a:cubicBezTo>
                  <a:pt x="639192" y="876943"/>
                  <a:pt x="754811" y="878578"/>
                  <a:pt x="870011" y="871024"/>
                </a:cubicBezTo>
                <a:cubicBezTo>
                  <a:pt x="935576" y="866725"/>
                  <a:pt x="1065320" y="844391"/>
                  <a:pt x="1065320" y="844391"/>
                </a:cubicBezTo>
                <a:cubicBezTo>
                  <a:pt x="1323530" y="741106"/>
                  <a:pt x="999632" y="865135"/>
                  <a:pt x="1233996" y="791125"/>
                </a:cubicBezTo>
                <a:cubicBezTo>
                  <a:pt x="1423869" y="731165"/>
                  <a:pt x="1211942" y="772664"/>
                  <a:pt x="1438182" y="737859"/>
                </a:cubicBezTo>
                <a:cubicBezTo>
                  <a:pt x="1464815" y="728981"/>
                  <a:pt x="1491738" y="720931"/>
                  <a:pt x="1518081" y="711226"/>
                </a:cubicBezTo>
                <a:cubicBezTo>
                  <a:pt x="1614904" y="675554"/>
                  <a:pt x="1596338" y="673906"/>
                  <a:pt x="1695635" y="649082"/>
                </a:cubicBezTo>
                <a:cubicBezTo>
                  <a:pt x="1736739" y="638806"/>
                  <a:pt x="1778735" y="632391"/>
                  <a:pt x="1819922" y="622449"/>
                </a:cubicBezTo>
                <a:cubicBezTo>
                  <a:pt x="1864579" y="611670"/>
                  <a:pt x="1908167" y="596565"/>
                  <a:pt x="1953087" y="586939"/>
                </a:cubicBezTo>
                <a:cubicBezTo>
                  <a:pt x="2089304" y="557749"/>
                  <a:pt x="2036270" y="570582"/>
                  <a:pt x="2112885" y="551428"/>
                </a:cubicBezTo>
                <a:cubicBezTo>
                  <a:pt x="2127681" y="542550"/>
                  <a:pt x="2141382" y="531518"/>
                  <a:pt x="2157273" y="524795"/>
                </a:cubicBezTo>
                <a:cubicBezTo>
                  <a:pt x="2218518" y="498884"/>
                  <a:pt x="2343704" y="453774"/>
                  <a:pt x="2343704" y="453774"/>
                </a:cubicBezTo>
                <a:cubicBezTo>
                  <a:pt x="2358500" y="441937"/>
                  <a:pt x="2371845" y="428012"/>
                  <a:pt x="2388093" y="418263"/>
                </a:cubicBezTo>
                <a:cubicBezTo>
                  <a:pt x="2416463" y="401241"/>
                  <a:pt x="2449947" y="393105"/>
                  <a:pt x="2476869" y="373875"/>
                </a:cubicBezTo>
                <a:cubicBezTo>
                  <a:pt x="2593876" y="290298"/>
                  <a:pt x="2431735" y="362651"/>
                  <a:pt x="2556768" y="302853"/>
                </a:cubicBezTo>
                <a:cubicBezTo>
                  <a:pt x="2609354" y="277704"/>
                  <a:pt x="2669426" y="266117"/>
                  <a:pt x="2716567" y="231832"/>
                </a:cubicBezTo>
                <a:cubicBezTo>
                  <a:pt x="2749118" y="208158"/>
                  <a:pt x="2779275" y="180780"/>
                  <a:pt x="2814221" y="160811"/>
                </a:cubicBezTo>
                <a:cubicBezTo>
                  <a:pt x="2834936" y="148974"/>
                  <a:pt x="2856705" y="138816"/>
                  <a:pt x="2876365" y="125300"/>
                </a:cubicBezTo>
                <a:cubicBezTo>
                  <a:pt x="2904168" y="106185"/>
                  <a:pt x="2927332" y="80515"/>
                  <a:pt x="2956264" y="63156"/>
                </a:cubicBezTo>
                <a:cubicBezTo>
                  <a:pt x="3017674" y="26310"/>
                  <a:pt x="2985219" y="44240"/>
                  <a:pt x="3053918" y="9890"/>
                </a:cubicBezTo>
                <a:cubicBezTo>
                  <a:pt x="3042081" y="6931"/>
                  <a:pt x="3030608" y="1013"/>
                  <a:pt x="3018407" y="1013"/>
                </a:cubicBezTo>
                <a:cubicBezTo>
                  <a:pt x="3003318" y="1013"/>
                  <a:pt x="2969247" y="-4425"/>
                  <a:pt x="2974019" y="9890"/>
                </a:cubicBezTo>
                <a:cubicBezTo>
                  <a:pt x="2979938" y="27645"/>
                  <a:pt x="3010545" y="19276"/>
                  <a:pt x="3027285" y="27646"/>
                </a:cubicBezTo>
                <a:lnTo>
                  <a:pt x="3062796" y="45401"/>
                </a:lnTo>
                <a:cubicBezTo>
                  <a:pt x="3059837" y="57238"/>
                  <a:pt x="3056565" y="69001"/>
                  <a:pt x="3053918" y="80912"/>
                </a:cubicBezTo>
                <a:cubicBezTo>
                  <a:pt x="3050645" y="95642"/>
                  <a:pt x="3059679" y="121641"/>
                  <a:pt x="3045040" y="125300"/>
                </a:cubicBezTo>
                <a:cubicBezTo>
                  <a:pt x="3030686" y="128888"/>
                  <a:pt x="3027285" y="101626"/>
                  <a:pt x="3018407" y="89789"/>
                </a:cubicBezTo>
                <a:cubicBezTo>
                  <a:pt x="3029378" y="56879"/>
                  <a:pt x="3023100" y="71526"/>
                  <a:pt x="3036163" y="45401"/>
                </a:cubicBezTo>
              </a:path>
            </a:pathLst>
          </a:custGeom>
          <a:ln w="12700">
            <a:solidFill>
              <a:srgbClr val="0070C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A264C2C9-9912-4844-A9DE-8ECDD5C528D9}"/>
              </a:ext>
            </a:extLst>
          </p:cNvPr>
          <p:cNvSpPr txBox="1"/>
          <p:nvPr/>
        </p:nvSpPr>
        <p:spPr>
          <a:xfrm>
            <a:off x="6254322" y="5271609"/>
            <a:ext cx="520527" cy="307777"/>
          </a:xfrm>
          <a:prstGeom prst="rect">
            <a:avLst/>
          </a:prstGeom>
          <a:noFill/>
        </p:spPr>
        <p:txBody>
          <a:bodyPr wrap="none" rtlCol="0">
            <a:spAutoFit/>
          </a:bodyPr>
          <a:lstStyle/>
          <a:p>
            <a:r>
              <a:rPr lang="en-IN" sz="1400" dirty="0"/>
              <a:t>req2</a:t>
            </a:r>
            <a:endParaRPr lang="en-US" sz="1400" dirty="0"/>
          </a:p>
        </p:txBody>
      </p:sp>
      <p:sp>
        <p:nvSpPr>
          <p:cNvPr id="82" name="Freeform: Shape 81">
            <a:extLst>
              <a:ext uri="{FF2B5EF4-FFF2-40B4-BE49-F238E27FC236}">
                <a16:creationId xmlns:a16="http://schemas.microsoft.com/office/drawing/2014/main" id="{15CCA6A7-0F8B-4134-B3F9-8535D77A5395}"/>
              </a:ext>
            </a:extLst>
          </p:cNvPr>
          <p:cNvSpPr/>
          <p:nvPr/>
        </p:nvSpPr>
        <p:spPr>
          <a:xfrm>
            <a:off x="4046916" y="5255581"/>
            <a:ext cx="3428082" cy="1029809"/>
          </a:xfrm>
          <a:custGeom>
            <a:avLst/>
            <a:gdLst>
              <a:gd name="connsiteX0" fmla="*/ 3428082 w 3428082"/>
              <a:gd name="connsiteY0" fmla="*/ 0 h 1029809"/>
              <a:gd name="connsiteX1" fmla="*/ 3250529 w 3428082"/>
              <a:gd name="connsiteY1" fmla="*/ 435005 h 1029809"/>
              <a:gd name="connsiteX2" fmla="*/ 3206140 w 3428082"/>
              <a:gd name="connsiteY2" fmla="*/ 488271 h 1029809"/>
              <a:gd name="connsiteX3" fmla="*/ 3161752 w 3428082"/>
              <a:gd name="connsiteY3" fmla="*/ 559293 h 1029809"/>
              <a:gd name="connsiteX4" fmla="*/ 3099608 w 3428082"/>
              <a:gd name="connsiteY4" fmla="*/ 621436 h 1029809"/>
              <a:gd name="connsiteX5" fmla="*/ 2957566 w 3428082"/>
              <a:gd name="connsiteY5" fmla="*/ 754602 h 1029809"/>
              <a:gd name="connsiteX6" fmla="*/ 2886544 w 3428082"/>
              <a:gd name="connsiteY6" fmla="*/ 816745 h 1029809"/>
              <a:gd name="connsiteX7" fmla="*/ 2584703 w 3428082"/>
              <a:gd name="connsiteY7" fmla="*/ 941033 h 1029809"/>
              <a:gd name="connsiteX8" fmla="*/ 2398272 w 3428082"/>
              <a:gd name="connsiteY8" fmla="*/ 1012054 h 1029809"/>
              <a:gd name="connsiteX9" fmla="*/ 1812346 w 3428082"/>
              <a:gd name="connsiteY9" fmla="*/ 1029809 h 1029809"/>
              <a:gd name="connsiteX10" fmla="*/ 1315197 w 3428082"/>
              <a:gd name="connsiteY10" fmla="*/ 1020932 h 1029809"/>
              <a:gd name="connsiteX11" fmla="*/ 1102133 w 3428082"/>
              <a:gd name="connsiteY11" fmla="*/ 1003176 h 1029809"/>
              <a:gd name="connsiteX12" fmla="*/ 782536 w 3428082"/>
              <a:gd name="connsiteY12" fmla="*/ 896644 h 1029809"/>
              <a:gd name="connsiteX13" fmla="*/ 604983 w 3428082"/>
              <a:gd name="connsiteY13" fmla="*/ 825623 h 1029809"/>
              <a:gd name="connsiteX14" fmla="*/ 471818 w 3428082"/>
              <a:gd name="connsiteY14" fmla="*/ 772357 h 1029809"/>
              <a:gd name="connsiteX15" fmla="*/ 365286 w 3428082"/>
              <a:gd name="connsiteY15" fmla="*/ 727969 h 1029809"/>
              <a:gd name="connsiteX16" fmla="*/ 294265 w 3428082"/>
              <a:gd name="connsiteY16" fmla="*/ 701336 h 1029809"/>
              <a:gd name="connsiteX17" fmla="*/ 161100 w 3428082"/>
              <a:gd name="connsiteY17" fmla="*/ 621436 h 1029809"/>
              <a:gd name="connsiteX18" fmla="*/ 116711 w 3428082"/>
              <a:gd name="connsiteY18" fmla="*/ 594803 h 1029809"/>
              <a:gd name="connsiteX19" fmla="*/ 81201 w 3428082"/>
              <a:gd name="connsiteY19" fmla="*/ 577048 h 1029809"/>
              <a:gd name="connsiteX20" fmla="*/ 36812 w 3428082"/>
              <a:gd name="connsiteY20" fmla="*/ 532660 h 1029809"/>
              <a:gd name="connsiteX21" fmla="*/ 1301 w 3428082"/>
              <a:gd name="connsiteY21" fmla="*/ 488271 h 1029809"/>
              <a:gd name="connsiteX22" fmla="*/ 10179 w 3428082"/>
              <a:gd name="connsiteY22" fmla="*/ 594803 h 1029809"/>
              <a:gd name="connsiteX23" fmla="*/ 10179 w 3428082"/>
              <a:gd name="connsiteY23" fmla="*/ 514904 h 1029809"/>
              <a:gd name="connsiteX24" fmla="*/ 45690 w 3428082"/>
              <a:gd name="connsiteY24" fmla="*/ 532660 h 1029809"/>
              <a:gd name="connsiteX25" fmla="*/ 143344 w 3428082"/>
              <a:gd name="connsiteY25" fmla="*/ 568170 h 1029809"/>
              <a:gd name="connsiteX26" fmla="*/ 187733 w 3428082"/>
              <a:gd name="connsiteY26" fmla="*/ 559293 h 1029809"/>
              <a:gd name="connsiteX27" fmla="*/ 98956 w 3428082"/>
              <a:gd name="connsiteY27" fmla="*/ 506027 h 1029809"/>
              <a:gd name="connsiteX28" fmla="*/ 63445 w 3428082"/>
              <a:gd name="connsiteY28" fmla="*/ 497149 h 1029809"/>
              <a:gd name="connsiteX29" fmla="*/ 1301 w 3428082"/>
              <a:gd name="connsiteY29" fmla="*/ 514904 h 1029809"/>
              <a:gd name="connsiteX30" fmla="*/ 19057 w 3428082"/>
              <a:gd name="connsiteY30" fmla="*/ 532660 h 1029809"/>
              <a:gd name="connsiteX31" fmla="*/ 63445 w 3428082"/>
              <a:gd name="connsiteY31" fmla="*/ 630314 h 1029809"/>
              <a:gd name="connsiteX32" fmla="*/ 81201 w 3428082"/>
              <a:gd name="connsiteY32" fmla="*/ 665825 h 1029809"/>
              <a:gd name="connsiteX33" fmla="*/ 72323 w 3428082"/>
              <a:gd name="connsiteY33" fmla="*/ 692458 h 1029809"/>
              <a:gd name="connsiteX34" fmla="*/ 27934 w 3428082"/>
              <a:gd name="connsiteY34" fmla="*/ 621436 h 1029809"/>
              <a:gd name="connsiteX35" fmla="*/ 36812 w 3428082"/>
              <a:gd name="connsiteY35" fmla="*/ 532660 h 1029809"/>
              <a:gd name="connsiteX36" fmla="*/ 161100 w 3428082"/>
              <a:gd name="connsiteY36" fmla="*/ 550415 h 1029809"/>
              <a:gd name="connsiteX37" fmla="*/ 187733 w 3428082"/>
              <a:gd name="connsiteY37" fmla="*/ 559293 h 1029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428082" h="1029809">
                <a:moveTo>
                  <a:pt x="3428082" y="0"/>
                </a:moveTo>
                <a:cubicBezTo>
                  <a:pt x="3385821" y="140869"/>
                  <a:pt x="3330059" y="339571"/>
                  <a:pt x="3250529" y="435005"/>
                </a:cubicBezTo>
                <a:cubicBezTo>
                  <a:pt x="3235733" y="452760"/>
                  <a:pt x="3219574" y="469464"/>
                  <a:pt x="3206140" y="488271"/>
                </a:cubicBezTo>
                <a:cubicBezTo>
                  <a:pt x="3189913" y="510988"/>
                  <a:pt x="3179192" y="537493"/>
                  <a:pt x="3161752" y="559293"/>
                </a:cubicBezTo>
                <a:cubicBezTo>
                  <a:pt x="3143452" y="582168"/>
                  <a:pt x="3119596" y="600020"/>
                  <a:pt x="3099608" y="621436"/>
                </a:cubicBezTo>
                <a:cubicBezTo>
                  <a:pt x="2972918" y="757176"/>
                  <a:pt x="3107698" y="630965"/>
                  <a:pt x="2957566" y="754602"/>
                </a:cubicBezTo>
                <a:cubicBezTo>
                  <a:pt x="2933283" y="774599"/>
                  <a:pt x="2913606" y="800708"/>
                  <a:pt x="2886544" y="816745"/>
                </a:cubicBezTo>
                <a:cubicBezTo>
                  <a:pt x="2753288" y="895711"/>
                  <a:pt x="2718450" y="892735"/>
                  <a:pt x="2584703" y="941033"/>
                </a:cubicBezTo>
                <a:cubicBezTo>
                  <a:pt x="2522156" y="963619"/>
                  <a:pt x="2464625" y="1007630"/>
                  <a:pt x="2398272" y="1012054"/>
                </a:cubicBezTo>
                <a:cubicBezTo>
                  <a:pt x="2114492" y="1030973"/>
                  <a:pt x="2309585" y="1020060"/>
                  <a:pt x="1812346" y="1029809"/>
                </a:cubicBezTo>
                <a:lnTo>
                  <a:pt x="1315197" y="1020932"/>
                </a:lnTo>
                <a:cubicBezTo>
                  <a:pt x="1190152" y="1017506"/>
                  <a:pt x="1194746" y="1016407"/>
                  <a:pt x="1102133" y="1003176"/>
                </a:cubicBezTo>
                <a:cubicBezTo>
                  <a:pt x="1018322" y="976509"/>
                  <a:pt x="872372" y="932578"/>
                  <a:pt x="782536" y="896644"/>
                </a:cubicBezTo>
                <a:lnTo>
                  <a:pt x="604983" y="825623"/>
                </a:lnTo>
                <a:lnTo>
                  <a:pt x="471818" y="772357"/>
                </a:lnTo>
                <a:lnTo>
                  <a:pt x="365286" y="727969"/>
                </a:lnTo>
                <a:cubicBezTo>
                  <a:pt x="341811" y="718579"/>
                  <a:pt x="316367" y="713615"/>
                  <a:pt x="294265" y="701336"/>
                </a:cubicBezTo>
                <a:cubicBezTo>
                  <a:pt x="153606" y="623191"/>
                  <a:pt x="269208" y="690232"/>
                  <a:pt x="161100" y="621436"/>
                </a:cubicBezTo>
                <a:cubicBezTo>
                  <a:pt x="146542" y="612172"/>
                  <a:pt x="131795" y="603183"/>
                  <a:pt x="116711" y="594803"/>
                </a:cubicBezTo>
                <a:cubicBezTo>
                  <a:pt x="105143" y="588376"/>
                  <a:pt x="91647" y="585173"/>
                  <a:pt x="81201" y="577048"/>
                </a:cubicBezTo>
                <a:cubicBezTo>
                  <a:pt x="64684" y="564201"/>
                  <a:pt x="51608" y="547456"/>
                  <a:pt x="36812" y="532660"/>
                </a:cubicBezTo>
                <a:cubicBezTo>
                  <a:pt x="11515" y="507363"/>
                  <a:pt x="23696" y="521863"/>
                  <a:pt x="1301" y="488271"/>
                </a:cubicBezTo>
                <a:cubicBezTo>
                  <a:pt x="61876" y="669995"/>
                  <a:pt x="90511" y="691203"/>
                  <a:pt x="10179" y="594803"/>
                </a:cubicBezTo>
                <a:cubicBezTo>
                  <a:pt x="9245" y="590133"/>
                  <a:pt x="-10717" y="523262"/>
                  <a:pt x="10179" y="514904"/>
                </a:cubicBezTo>
                <a:cubicBezTo>
                  <a:pt x="22467" y="509989"/>
                  <a:pt x="33596" y="527285"/>
                  <a:pt x="45690" y="532660"/>
                </a:cubicBezTo>
                <a:cubicBezTo>
                  <a:pt x="82747" y="549130"/>
                  <a:pt x="103979" y="555049"/>
                  <a:pt x="143344" y="568170"/>
                </a:cubicBezTo>
                <a:cubicBezTo>
                  <a:pt x="158140" y="565211"/>
                  <a:pt x="190692" y="574089"/>
                  <a:pt x="187733" y="559293"/>
                </a:cubicBezTo>
                <a:cubicBezTo>
                  <a:pt x="186059" y="550920"/>
                  <a:pt x="114729" y="511942"/>
                  <a:pt x="98956" y="506027"/>
                </a:cubicBezTo>
                <a:cubicBezTo>
                  <a:pt x="87532" y="501743"/>
                  <a:pt x="75282" y="500108"/>
                  <a:pt x="63445" y="497149"/>
                </a:cubicBezTo>
                <a:cubicBezTo>
                  <a:pt x="42730" y="503067"/>
                  <a:pt x="18124" y="501446"/>
                  <a:pt x="1301" y="514904"/>
                </a:cubicBezTo>
                <a:cubicBezTo>
                  <a:pt x="-5235" y="520133"/>
                  <a:pt x="14751" y="525483"/>
                  <a:pt x="19057" y="532660"/>
                </a:cubicBezTo>
                <a:cubicBezTo>
                  <a:pt x="87689" y="647046"/>
                  <a:pt x="35966" y="566199"/>
                  <a:pt x="63445" y="630314"/>
                </a:cubicBezTo>
                <a:cubicBezTo>
                  <a:pt x="68658" y="642478"/>
                  <a:pt x="75282" y="653988"/>
                  <a:pt x="81201" y="665825"/>
                </a:cubicBezTo>
                <a:cubicBezTo>
                  <a:pt x="78242" y="674703"/>
                  <a:pt x="81401" y="694728"/>
                  <a:pt x="72323" y="692458"/>
                </a:cubicBezTo>
                <a:cubicBezTo>
                  <a:pt x="59153" y="689165"/>
                  <a:pt x="33163" y="631894"/>
                  <a:pt x="27934" y="621436"/>
                </a:cubicBezTo>
                <a:cubicBezTo>
                  <a:pt x="30893" y="591844"/>
                  <a:pt x="13795" y="551492"/>
                  <a:pt x="36812" y="532660"/>
                </a:cubicBezTo>
                <a:cubicBezTo>
                  <a:pt x="48716" y="522921"/>
                  <a:pt x="133257" y="542460"/>
                  <a:pt x="161100" y="550415"/>
                </a:cubicBezTo>
                <a:cubicBezTo>
                  <a:pt x="170098" y="552986"/>
                  <a:pt x="187733" y="559293"/>
                  <a:pt x="187733" y="559293"/>
                </a:cubicBezTo>
              </a:path>
            </a:pathLst>
          </a:custGeom>
          <a:ln w="12700">
            <a:solidFill>
              <a:srgbClr val="0070C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3" name="TextBox 82">
            <a:extLst>
              <a:ext uri="{FF2B5EF4-FFF2-40B4-BE49-F238E27FC236}">
                <a16:creationId xmlns:a16="http://schemas.microsoft.com/office/drawing/2014/main" id="{867414FC-3CDC-47EF-ABAD-884B3B9FF5D5}"/>
              </a:ext>
            </a:extLst>
          </p:cNvPr>
          <p:cNvSpPr txBox="1"/>
          <p:nvPr/>
        </p:nvSpPr>
        <p:spPr>
          <a:xfrm>
            <a:off x="6409778" y="5934344"/>
            <a:ext cx="496483" cy="307777"/>
          </a:xfrm>
          <a:prstGeom prst="rect">
            <a:avLst/>
          </a:prstGeom>
          <a:noFill/>
        </p:spPr>
        <p:txBody>
          <a:bodyPr wrap="none" rtlCol="0">
            <a:spAutoFit/>
          </a:bodyPr>
          <a:lstStyle/>
          <a:p>
            <a:r>
              <a:rPr lang="en-IN" sz="1400" dirty="0"/>
              <a:t>res2</a:t>
            </a:r>
            <a:endParaRPr lang="en-US" sz="1400" dirty="0"/>
          </a:p>
        </p:txBody>
      </p:sp>
      <p:cxnSp>
        <p:nvCxnSpPr>
          <p:cNvPr id="85" name="Straight Arrow Connector 84">
            <a:extLst>
              <a:ext uri="{FF2B5EF4-FFF2-40B4-BE49-F238E27FC236}">
                <a16:creationId xmlns:a16="http://schemas.microsoft.com/office/drawing/2014/main" id="{A87470FC-CC53-4B7F-8F75-9C649FEBC135}"/>
              </a:ext>
            </a:extLst>
          </p:cNvPr>
          <p:cNvCxnSpPr/>
          <p:nvPr/>
        </p:nvCxnSpPr>
        <p:spPr>
          <a:xfrm>
            <a:off x="10786666" y="3479026"/>
            <a:ext cx="0" cy="2609206"/>
          </a:xfrm>
          <a:prstGeom prst="straightConnector1">
            <a:avLst/>
          </a:prstGeom>
          <a:ln w="28575">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D2B7660A-A87A-4F2B-9AB6-DCB40006271A}"/>
              </a:ext>
            </a:extLst>
          </p:cNvPr>
          <p:cNvSpPr txBox="1"/>
          <p:nvPr/>
        </p:nvSpPr>
        <p:spPr>
          <a:xfrm rot="5400000">
            <a:off x="9938038" y="4913213"/>
            <a:ext cx="2169160" cy="276999"/>
          </a:xfrm>
          <a:prstGeom prst="rect">
            <a:avLst/>
          </a:prstGeom>
          <a:noFill/>
        </p:spPr>
        <p:txBody>
          <a:bodyPr wrap="square" rtlCol="0">
            <a:spAutoFit/>
          </a:bodyPr>
          <a:lstStyle/>
          <a:p>
            <a:r>
              <a:rPr lang="en-IN" sz="1200" dirty="0"/>
              <a:t>Session Management</a:t>
            </a:r>
            <a:endParaRPr lang="en-US" sz="1200" dirty="0"/>
          </a:p>
        </p:txBody>
      </p:sp>
      <p:sp>
        <p:nvSpPr>
          <p:cNvPr id="87" name="TextBox 86">
            <a:extLst>
              <a:ext uri="{FF2B5EF4-FFF2-40B4-BE49-F238E27FC236}">
                <a16:creationId xmlns:a16="http://schemas.microsoft.com/office/drawing/2014/main" id="{EA28C35C-D5F7-41A4-8005-42BA58451FFD}"/>
              </a:ext>
            </a:extLst>
          </p:cNvPr>
          <p:cNvSpPr txBox="1"/>
          <p:nvPr/>
        </p:nvSpPr>
        <p:spPr>
          <a:xfrm>
            <a:off x="5457311" y="6358215"/>
            <a:ext cx="2452531" cy="338554"/>
          </a:xfrm>
          <a:prstGeom prst="rect">
            <a:avLst/>
          </a:prstGeom>
          <a:noFill/>
        </p:spPr>
        <p:txBody>
          <a:bodyPr wrap="none" rtlCol="0">
            <a:spAutoFit/>
          </a:bodyPr>
          <a:lstStyle/>
          <a:p>
            <a:r>
              <a:rPr lang="en-IN" sz="1600" dirty="0"/>
              <a:t>Hosted on separate servers</a:t>
            </a:r>
            <a:endParaRPr lang="en-US" sz="1600" dirty="0"/>
          </a:p>
        </p:txBody>
      </p:sp>
      <p:cxnSp>
        <p:nvCxnSpPr>
          <p:cNvPr id="89" name="Straight Arrow Connector 88">
            <a:extLst>
              <a:ext uri="{FF2B5EF4-FFF2-40B4-BE49-F238E27FC236}">
                <a16:creationId xmlns:a16="http://schemas.microsoft.com/office/drawing/2014/main" id="{25CEFEF9-4C5C-4871-9DDF-1E2EB05AD632}"/>
              </a:ext>
            </a:extLst>
          </p:cNvPr>
          <p:cNvCxnSpPr/>
          <p:nvPr/>
        </p:nvCxnSpPr>
        <p:spPr>
          <a:xfrm>
            <a:off x="7989903" y="6527492"/>
            <a:ext cx="22638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04BFA96-FCAD-4C65-894E-94909A12C263}"/>
              </a:ext>
            </a:extLst>
          </p:cNvPr>
          <p:cNvCxnSpPr>
            <a:cxnSpLocks/>
            <a:stCxn id="87" idx="1"/>
          </p:cNvCxnSpPr>
          <p:nvPr/>
        </p:nvCxnSpPr>
        <p:spPr>
          <a:xfrm flipH="1">
            <a:off x="3386830" y="6527492"/>
            <a:ext cx="2070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451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2885</TotalTime>
  <Words>2728</Words>
  <Application>Microsoft Office PowerPoint</Application>
  <PresentationFormat>Widescreen</PresentationFormat>
  <Paragraphs>327</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Calibri</vt:lpstr>
      <vt:lpstr>Calibri Light</vt:lpstr>
      <vt:lpstr>Consolas</vt:lpstr>
      <vt:lpstr>Droid Sans Mono</vt:lpstr>
      <vt:lpstr>Office Theme</vt:lpstr>
      <vt:lpstr>Introduction to Servlet</vt:lpstr>
      <vt:lpstr>Eclipse setup &amp; tour</vt:lpstr>
      <vt:lpstr>Configure Tomcat in Eclipse</vt:lpstr>
      <vt:lpstr>Eclipse &amp; Tomcat Setup in Windows</vt:lpstr>
      <vt:lpstr>Creating Web Project in Eclipse</vt:lpstr>
      <vt:lpstr>HttpServlet issue in Java Build Path in Eclipse</vt:lpstr>
      <vt:lpstr>JavaDoc WebApp issues in Java Build Path in Eclipse</vt:lpstr>
      <vt:lpstr>HTTP – Hyper Text Transfer Protocol</vt:lpstr>
      <vt:lpstr>RequestDispatcher &amp; sendRedirect</vt:lpstr>
      <vt:lpstr>The requested resource ... Is not available</vt:lpstr>
      <vt:lpstr>How JSP is converted to Servlet?</vt:lpstr>
      <vt:lpstr>JSP Directive | Page | Include | Taglib</vt:lpstr>
      <vt:lpstr>Implicit Object in JSP</vt:lpstr>
      <vt:lpstr>JDBC in JSP</vt:lpstr>
      <vt:lpstr>MVC using Servlet &amp; JSP</vt:lpstr>
      <vt:lpstr>JSTL – Java Standard Tag Library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Servlet</dc:title>
  <dc:creator>Debashis Pal</dc:creator>
  <cp:lastModifiedBy>Debashis Pal</cp:lastModifiedBy>
  <cp:revision>117</cp:revision>
  <dcterms:created xsi:type="dcterms:W3CDTF">2021-07-07T08:01:47Z</dcterms:created>
  <dcterms:modified xsi:type="dcterms:W3CDTF">2021-07-23T10:31:23Z</dcterms:modified>
</cp:coreProperties>
</file>