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6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94EAC-20FE-4D60-92C1-6943258CE39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76AD8-2873-42E5-9714-B2CF6ED46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31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234DA-998D-4FEA-A397-414154F35C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93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234DA-998D-4FEA-A397-414154F35C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67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8C34E-50C3-40BB-851C-37953AD2E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9BEF7-0B95-4991-89BC-F718317B2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1834D-01E9-4E84-9C08-9894212C1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5516-D648-4CFE-9724-1893EC8693B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F7A34-1E4B-4F6D-9355-305E0A251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EF01C-B91A-4E97-8ABE-55941C10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723B-0CD8-4211-9C21-45159DED0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8D94-54B1-4999-B380-CFD932E39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B5FC5-8E7A-433B-9A72-53EAD629B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E680E-9143-438F-8DC9-4331C5240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5516-D648-4CFE-9724-1893EC8693B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9AD8A-C32C-4773-91C5-C1AF91EE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479FB-6FAA-4FFF-9290-13282085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723B-0CD8-4211-9C21-45159DED0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3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B373EA-9F91-4DCB-9C50-CAD5688CB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5235E-55AC-4D36-B14C-420901533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28500-D26D-4A8E-9ACE-0E9769D0F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5516-D648-4CFE-9724-1893EC8693B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22711-341C-4C42-A87A-0C3DF9FBD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4EAA7-95D8-49FB-99A6-DE7192D7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723B-0CD8-4211-9C21-45159DED0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8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D98E-58F6-44DB-AE22-AC9343F0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ADAA-8DA5-46ED-ADD5-8CDCF2664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BBC32-0335-44BB-A78A-2FC336AE1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5516-D648-4CFE-9724-1893EC8693B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017C2-140D-4612-B62D-4B5FC9A58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A732C-F24F-4EAE-B731-D7F50001D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723B-0CD8-4211-9C21-45159DED0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0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3DE45-1E9C-4917-A607-ED2550B85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F5DA3-64D0-42C7-BC93-4E96FBB9D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BCA1D-982D-4EEC-AD01-43A38C5C8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5516-D648-4CFE-9724-1893EC8693B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0CA3D-7812-4028-AD3A-ADA4738F8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49E1D-E8D5-4084-908B-C629BFF5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723B-0CD8-4211-9C21-45159DED0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1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F65D-78B5-4AB1-83C9-5355A783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8F779-7F31-480F-B573-0DD7519AE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380A4-D142-4126-96AF-ED4F5907F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604FF-BB06-4951-9D1B-C9FDAA59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5516-D648-4CFE-9724-1893EC8693B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7832C-21C6-4476-B41F-6AA3F110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C71B1-BE03-4774-8D90-47586BF1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723B-0CD8-4211-9C21-45159DED0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1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CBDA-64AC-471C-9182-12159870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63828-9B77-437F-BEE6-75B79AFE9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B4B96-2370-4803-A0B6-6EA29368D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8638A-EE4A-434A-93AC-30C3BDCA2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0F3CC-B05B-48D1-B97F-FDF1174FF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A9772B-C8CA-4A02-B541-1F4E642D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5516-D648-4CFE-9724-1893EC8693B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4E9B43-A273-4E10-8661-6ABBC82FD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F8F093-9B44-4F84-9F77-8E56541B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723B-0CD8-4211-9C21-45159DED0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081F3-82BA-4B82-A778-4B8B2BE3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F0F9E7-EA67-4AF2-BD7D-6F4AA2E35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5516-D648-4CFE-9724-1893EC8693B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4D0E1-0C6D-4780-AFD9-472A1912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28C24-3545-4565-BAB8-494188EC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723B-0CD8-4211-9C21-45159DED0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1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93FD83-604F-4638-82CF-5A31B04E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5516-D648-4CFE-9724-1893EC8693B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9F43C-64B6-459F-A955-F00564AB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A8EF2-F81A-4A5C-8735-C1FF8CDB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723B-0CD8-4211-9C21-45159DED0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8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0CCE-E36D-4A9A-9B7B-CE2049533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C9533-9AE6-4124-8091-469469ED6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FD438-5365-45BB-91A8-71A45331C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9B099-D750-4E1C-88D8-341017A38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5516-D648-4CFE-9724-1893EC8693B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89E06-1CF6-4102-BD13-DCE444AD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8FD29-2324-47E2-8017-756DF4F9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723B-0CD8-4211-9C21-45159DED0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7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1321-C38A-466B-9EF6-5ADAA79A8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1EAFC2-CF7E-4B4C-90A5-980CC8557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4D62C-8656-4FA2-9784-6856FCEE1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C8FE0-7F57-498B-8063-BD305E00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5516-D648-4CFE-9724-1893EC8693B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4684A-6E20-467C-BD44-2AEB67B5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6CB83-15A0-46FF-A2B7-9F181956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723B-0CD8-4211-9C21-45159DED0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9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DF8685-083A-475D-A755-22B992395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CD6BC-C71A-47B9-9BDA-DF8B02F37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28FB4-7783-4218-9CA9-72FC82A37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75516-D648-4CFE-9724-1893EC8693B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34573-51CC-4793-86FB-5D354C345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AFC8A-E714-4D6F-B911-1C35C4AD0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8723B-0CD8-4211-9C21-45159DED0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1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F22E4-6B7C-4669-8B79-F468AD7A3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8905" y="186431"/>
            <a:ext cx="6741110" cy="301841"/>
          </a:xfrm>
        </p:spPr>
        <p:txBody>
          <a:bodyPr>
            <a:normAutofit fontScale="90000"/>
          </a:bodyPr>
          <a:lstStyle/>
          <a:p>
            <a:r>
              <a:rPr lang="en-IN" sz="1800" b="1" dirty="0"/>
              <a:t>Introduction to JDBC</a:t>
            </a:r>
            <a:endParaRPr lang="en-US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D55AC-0E58-4A72-BADE-BEFB012211F3}"/>
              </a:ext>
            </a:extLst>
          </p:cNvPr>
          <p:cNvSpPr txBox="1"/>
          <p:nvPr/>
        </p:nvSpPr>
        <p:spPr>
          <a:xfrm>
            <a:off x="0" y="856322"/>
            <a:ext cx="12183132" cy="36009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600" dirty="0"/>
              <a:t>Data – importance of data in IT system, flat filesystem, RDBMS, NoSQL, </a:t>
            </a:r>
            <a:r>
              <a:rPr lang="en-IN" sz="1600" dirty="0" err="1"/>
              <a:t>BigData</a:t>
            </a:r>
            <a:r>
              <a:rPr lang="en-IN" sz="160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600" dirty="0"/>
              <a:t>No-SQL -&gt; Mongo DB.  RDBMS -&gt; MySQL, Oracle, Ingress. </a:t>
            </a:r>
            <a:r>
              <a:rPr lang="en-IN" sz="1600" dirty="0" err="1"/>
              <a:t>BigData</a:t>
            </a:r>
            <a:r>
              <a:rPr lang="en-IN" sz="1600" dirty="0"/>
              <a:t> -&gt; Hadoop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600" dirty="0"/>
              <a:t>Frontend Application (Java) connects with </a:t>
            </a:r>
            <a:r>
              <a:rPr lang="en-IN" sz="1600" dirty="0" err="1"/>
              <a:t>BackEnd</a:t>
            </a:r>
            <a:r>
              <a:rPr lang="en-IN" sz="1600" dirty="0"/>
              <a:t> Database (RDBMS) through a connectivity mechanism called JDBC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600" dirty="0"/>
              <a:t>There are 4 kinds of drivers to connect Java with database – Native, ODBC, Bridge, JDBC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600" dirty="0"/>
              <a:t>There are 7 steps of JDBC connectivity (Next Slide)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0562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F22E4-6B7C-4669-8B79-F468AD7A3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8905" y="186431"/>
            <a:ext cx="6741110" cy="301841"/>
          </a:xfrm>
        </p:spPr>
        <p:txBody>
          <a:bodyPr>
            <a:normAutofit fontScale="90000"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JDBC 7 Steps</a:t>
            </a:r>
            <a:endParaRPr lang="en-US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D55AC-0E58-4A72-BADE-BEFB012211F3}"/>
              </a:ext>
            </a:extLst>
          </p:cNvPr>
          <p:cNvSpPr txBox="1"/>
          <p:nvPr/>
        </p:nvSpPr>
        <p:spPr>
          <a:xfrm>
            <a:off x="0" y="687406"/>
            <a:ext cx="12085468" cy="510909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000" b="1" dirty="0">
                <a:sym typeface="Wingdings" panose="05000000000000000000" pitchFamily="2" charset="2"/>
              </a:rPr>
              <a:t>7 Steps of JDBC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Import package (</a:t>
            </a:r>
            <a:r>
              <a:rPr lang="en-US" sz="2000" dirty="0" err="1">
                <a:sym typeface="Wingdings" panose="05000000000000000000" pitchFamily="2" charset="2"/>
              </a:rPr>
              <a:t>java.sql</a:t>
            </a:r>
            <a:r>
              <a:rPr lang="en-US" sz="2000" dirty="0">
                <a:sym typeface="Wingdings" panose="05000000000000000000" pitchFamily="2" charset="2"/>
              </a:rPr>
              <a:t>.*)</a:t>
            </a:r>
          </a:p>
          <a:p>
            <a:pPr lvl="1"/>
            <a:endParaRPr lang="en-US" sz="2000" dirty="0"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Load and register driver         </a:t>
            </a:r>
            <a:r>
              <a:rPr lang="en-US" sz="1400" dirty="0">
                <a:sym typeface="Wingdings" panose="05000000000000000000" pitchFamily="2" charset="2"/>
              </a:rPr>
              <a:t>[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Class.forName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com.mysql.jdbc.Driver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] A jar file MySQL-Connector needs to be downloaded and stored in lib folder of the project. Get the jar file from “Maven Repository”.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is a reflection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method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400" dirty="0"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Connect to </a:t>
            </a:r>
            <a:r>
              <a:rPr lang="en-US" sz="2000" dirty="0" err="1"/>
              <a:t>mysql</a:t>
            </a:r>
            <a:r>
              <a:rPr lang="en-US" sz="2000" dirty="0"/>
              <a:t> database   </a:t>
            </a:r>
            <a:r>
              <a:rPr lang="en-US" sz="1400" dirty="0"/>
              <a:t>[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DriverManager.getConnection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jdbc:mysql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://localhost:3306/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jsp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”,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pwd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400" dirty="0"/>
              <a:t>]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Creating the Statement object   </a:t>
            </a:r>
            <a:r>
              <a:rPr lang="en-US" sz="1400" dirty="0"/>
              <a:t>[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Statement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con.createStatement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();]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There are 3 types 1. Statement   2.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PreparedStatement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  3.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CallableStatement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(for stored procedures)</a:t>
            </a:r>
            <a:endParaRPr lang="en-US" sz="1400" dirty="0"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400" dirty="0"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Execute the query 	</a:t>
            </a:r>
            <a:r>
              <a:rPr lang="en-US" sz="1400" dirty="0"/>
              <a:t>[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stmt.executeQuery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1400" dirty="0"/>
              <a:t> ] [ DDL, DML, DQL]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Process the data - that is browse through the </a:t>
            </a:r>
            <a:r>
              <a:rPr lang="en-US" sz="2000" dirty="0" err="1"/>
              <a:t>resultset</a:t>
            </a:r>
            <a:r>
              <a:rPr lang="en-US" sz="2000" dirty="0"/>
              <a:t>, fetch the data and print the result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rs.next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] 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rs.getInt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(1) + “  “ +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rs.getString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(2)]</a:t>
            </a:r>
          </a:p>
          <a:p>
            <a:pPr lvl="1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Close the Connection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[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con.close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(); ] [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st.close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(); ]</a:t>
            </a:r>
          </a:p>
        </p:txBody>
      </p:sp>
    </p:spTree>
    <p:extLst>
      <p:ext uri="{BB962C8B-B14F-4D97-AF65-F5344CB8AC3E}">
        <p14:creationId xmlns:p14="http://schemas.microsoft.com/office/powerpoint/2010/main" val="2398640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284</Words>
  <Application>Microsoft Office PowerPoint</Application>
  <PresentationFormat>Widescreen</PresentationFormat>
  <Paragraphs>32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Introduction to JDBC</vt:lpstr>
      <vt:lpstr>JDBC 7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JDBC</dc:title>
  <dc:creator>Debashis Pal</dc:creator>
  <cp:lastModifiedBy>Debashis Pal</cp:lastModifiedBy>
  <cp:revision>12</cp:revision>
  <dcterms:created xsi:type="dcterms:W3CDTF">2021-07-26T15:02:58Z</dcterms:created>
  <dcterms:modified xsi:type="dcterms:W3CDTF">2021-07-28T06:55:44Z</dcterms:modified>
</cp:coreProperties>
</file>