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2FB2-DC9A-4DF8-8D6A-E03D9B1A5925}" type="datetimeFigureOut">
              <a:rPr lang="en-US" smtClean="0"/>
              <a:t>22-Feb-21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9F52-700C-478E-92CE-6F8E57A2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3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2FB2-DC9A-4DF8-8D6A-E03D9B1A5925}" type="datetimeFigureOut">
              <a:rPr lang="en-US" smtClean="0"/>
              <a:t>22-Feb-21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9F52-700C-478E-92CE-6F8E57A2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5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2FB2-DC9A-4DF8-8D6A-E03D9B1A5925}" type="datetimeFigureOut">
              <a:rPr lang="en-US" smtClean="0"/>
              <a:t>22-Feb-21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9F52-700C-478E-92CE-6F8E57A2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8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2FB2-DC9A-4DF8-8D6A-E03D9B1A5925}" type="datetimeFigureOut">
              <a:rPr lang="en-US" smtClean="0"/>
              <a:t>22-Feb-21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9F52-700C-478E-92CE-6F8E57A2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6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2FB2-DC9A-4DF8-8D6A-E03D9B1A5925}" type="datetimeFigureOut">
              <a:rPr lang="en-US" smtClean="0"/>
              <a:t>22-Feb-21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9F52-700C-478E-92CE-6F8E57A2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2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2FB2-DC9A-4DF8-8D6A-E03D9B1A5925}" type="datetimeFigureOut">
              <a:rPr lang="en-US" smtClean="0"/>
              <a:t>22-Feb-21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9F52-700C-478E-92CE-6F8E57A2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2FB2-DC9A-4DF8-8D6A-E03D9B1A5925}" type="datetimeFigureOut">
              <a:rPr lang="en-US" smtClean="0"/>
              <a:t>22-Feb-21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9F52-700C-478E-92CE-6F8E57A2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7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2FB2-DC9A-4DF8-8D6A-E03D9B1A5925}" type="datetimeFigureOut">
              <a:rPr lang="en-US" smtClean="0"/>
              <a:t>22-Feb-21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9F52-700C-478E-92CE-6F8E57A2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3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2FB2-DC9A-4DF8-8D6A-E03D9B1A5925}" type="datetimeFigureOut">
              <a:rPr lang="en-US" smtClean="0"/>
              <a:t>22-Feb-21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9F52-700C-478E-92CE-6F8E57A2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9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2FB2-DC9A-4DF8-8D6A-E03D9B1A5925}" type="datetimeFigureOut">
              <a:rPr lang="en-US" smtClean="0"/>
              <a:t>22-Feb-21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9F52-700C-478E-92CE-6F8E57A2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2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2FB2-DC9A-4DF8-8D6A-E03D9B1A5925}" type="datetimeFigureOut">
              <a:rPr lang="en-US" smtClean="0"/>
              <a:t>22-Feb-21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9F52-700C-478E-92CE-6F8E57A2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6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B2FB2-DC9A-4DF8-8D6A-E03D9B1A5925}" type="datetimeFigureOut">
              <a:rPr lang="en-US" smtClean="0"/>
              <a:t>22-Feb-21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09F52-700C-478E-92CE-6F8E57A2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5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Tag" TargetMode="External"/><Relationship Id="rId2" Type="http://schemas.openxmlformats.org/officeDocument/2006/relationships/hyperlink" Target="https://developer.mozilla.org/en-US/docs/Glossary/Elem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21622"/>
            <a:ext cx="9144000" cy="1036178"/>
          </a:xfrm>
        </p:spPr>
        <p:txBody>
          <a:bodyPr/>
          <a:lstStyle/>
          <a:p>
            <a:pPr algn="r"/>
            <a:r>
              <a:rPr lang="en-US" dirty="0" smtClean="0"/>
              <a:t>The text that browsers understand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12245"/>
            <a:ext cx="10555983" cy="69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5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Tag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59929"/>
            <a:ext cx="10515600" cy="96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6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v/s Inline Element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300016"/>
              </p:ext>
            </p:extLst>
          </p:nvPr>
        </p:nvGraphicFramePr>
        <p:xfrm>
          <a:off x="838200" y="1825625"/>
          <a:ext cx="10515600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Block-level element occupies the entire space of the parent (container) such as </a:t>
                      </a:r>
                      <a:r>
                        <a:rPr lang="en-US" dirty="0" smtClean="0"/>
                        <a:t>&lt;div&gt;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 smtClean="0"/>
                        <a:t>&lt;p&gt;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 the example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Inline as the name says “included as a part of the main text and not as a separate section”. Inline elements occupy the space as needed within the space defined by the main element. Unlike block-level elements, they do not begin on new lines.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&lt;div&gt;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fr-FR" dirty="0" smtClean="0"/>
                        <a:t>&lt;p&gt;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fr-FR" dirty="0" smtClean="0"/>
                        <a:t>&lt;article&gt;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fr-FR" dirty="0" smtClean="0"/>
                        <a:t>&lt;section&gt;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fr-FR" dirty="0" smtClean="0"/>
                        <a:t>&lt;figure&gt;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fr-FR" dirty="0" smtClean="0"/>
                        <a:t>&lt;</a:t>
                      </a:r>
                      <a:r>
                        <a:rPr lang="fr-FR" dirty="0" err="1" smtClean="0"/>
                        <a:t>footer</a:t>
                      </a:r>
                      <a:r>
                        <a:rPr lang="fr-FR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&lt;a&gt;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>&lt;span&gt;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img</a:t>
                      </a:r>
                      <a:r>
                        <a:rPr lang="en-US" dirty="0" smtClean="0"/>
                        <a:t>&gt;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>&lt;code&gt;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>&lt;cite&gt;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>&lt;button&gt;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/>
                        <a:t>&lt;input&gt;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13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is a </a:t>
            </a:r>
            <a:r>
              <a:rPr lang="en-US" i="1" dirty="0"/>
              <a:t>markup language</a:t>
            </a:r>
            <a:r>
              <a:rPr lang="en-US" dirty="0"/>
              <a:t> that defines the structure of your content. HTML consists of a series of </a:t>
            </a:r>
            <a:r>
              <a:rPr lang="en-US" b="1" dirty="0">
                <a:hlinkClick r:id="rId2"/>
              </a:rPr>
              <a:t>elements</a:t>
            </a:r>
            <a:r>
              <a:rPr lang="en-US" dirty="0"/>
              <a:t>, which you use to enclose, or wrap, different parts of the content to make it appear a certain way, or act a certain way.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enclosing </a:t>
            </a:r>
            <a:r>
              <a:rPr lang="en-US" dirty="0">
                <a:hlinkClick r:id="rId3"/>
              </a:rPr>
              <a:t>tags</a:t>
            </a:r>
            <a:r>
              <a:rPr lang="en-US" dirty="0"/>
              <a:t> can make a word or image hyperlink to somewhere else, can italicize words, can make the font bigger or smaller, and so on.</a:t>
            </a:r>
          </a:p>
        </p:txBody>
      </p:sp>
    </p:spTree>
    <p:extLst>
      <p:ext uri="{BB962C8B-B14F-4D97-AF65-F5344CB8AC3E}">
        <p14:creationId xmlns:p14="http://schemas.microsoft.com/office/powerpoint/2010/main" val="121535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</a:t>
            </a:r>
            <a:endParaRPr lang="en-US" dirty="0"/>
          </a:p>
        </p:txBody>
      </p:sp>
      <p:pic>
        <p:nvPicPr>
          <p:cNvPr id="1026" name="Picture 2" descr="https://developer.mozilla.org/en-US/docs/Learn/Getting_started_with_the_web/HTML_basics/grumpy-cat-smal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7" y="2257017"/>
            <a:ext cx="78200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78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pic>
        <p:nvPicPr>
          <p:cNvPr id="2050" name="Picture 2" descr="https://developer.mozilla.org/en-US/docs/Learn/Getting_started_with_the_web/HTML_basics/grumpy-cat-attribute-smal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62333"/>
            <a:ext cx="10515600" cy="127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50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353"/>
          <a:stretch/>
        </p:blipFill>
        <p:spPr>
          <a:xfrm>
            <a:off x="1867118" y="2147701"/>
            <a:ext cx="8174190" cy="12107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118" y="3815509"/>
            <a:ext cx="8180832" cy="127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9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Elements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7" y="2717562"/>
            <a:ext cx="9395206" cy="12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8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Document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752" y="1690688"/>
            <a:ext cx="9134496" cy="412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275" y="1907003"/>
            <a:ext cx="8497450" cy="382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3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054" y="2414446"/>
            <a:ext cx="3086531" cy="20291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592" y="2414446"/>
            <a:ext cx="3429479" cy="2067213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419208"/>
            <a:ext cx="3200847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5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127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Introduction to HTML</vt:lpstr>
      <vt:lpstr>So what is it?</vt:lpstr>
      <vt:lpstr>Anatomy</vt:lpstr>
      <vt:lpstr>Attributes</vt:lpstr>
      <vt:lpstr>Nesting</vt:lpstr>
      <vt:lpstr>Empty Elements</vt:lpstr>
      <vt:lpstr>The HTML Document</vt:lpstr>
      <vt:lpstr>Headings</vt:lpstr>
      <vt:lpstr>Lists</vt:lpstr>
      <vt:lpstr>Links</vt:lpstr>
      <vt:lpstr>Image Tag</vt:lpstr>
      <vt:lpstr>Block v/s Inline Element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Microsoft account</dc:creator>
  <cp:lastModifiedBy>Microsoft account</cp:lastModifiedBy>
  <cp:revision>6</cp:revision>
  <dcterms:created xsi:type="dcterms:W3CDTF">2021-02-22T08:10:36Z</dcterms:created>
  <dcterms:modified xsi:type="dcterms:W3CDTF">2021-02-22T17:56:57Z</dcterms:modified>
</cp:coreProperties>
</file>