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FFCE92-B10D-422C-AEFE-F5686DE8FF79}">
          <p14:sldIdLst>
            <p14:sldId id="256"/>
            <p14:sldId id="257"/>
            <p14:sldId id="259"/>
            <p14:sldId id="261"/>
            <p14:sldId id="262"/>
            <p14:sldId id="260"/>
            <p14:sldId id="263"/>
          </p14:sldIdLst>
        </p14:section>
        <p14:section name="Semantic" id="{E09CEBEF-9566-40DA-BE53-F036079095A7}">
          <p14:sldIdLst>
            <p14:sldId id="264"/>
            <p14:sldId id="26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B824-1247-453D-B5E3-83D60AA548BA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1BA9-8713-4631-B218-2147F6FF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B824-1247-453D-B5E3-83D60AA548BA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1BA9-8713-4631-B218-2147F6FF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7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B824-1247-453D-B5E3-83D60AA548BA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1BA9-8713-4631-B218-2147F6FF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3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B824-1247-453D-B5E3-83D60AA548BA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1BA9-8713-4631-B218-2147F6FF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B824-1247-453D-B5E3-83D60AA548BA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1BA9-8713-4631-B218-2147F6FF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B824-1247-453D-B5E3-83D60AA548BA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1BA9-8713-4631-B218-2147F6FF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B824-1247-453D-B5E3-83D60AA548BA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1BA9-8713-4631-B218-2147F6FF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2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B824-1247-453D-B5E3-83D60AA548BA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1BA9-8713-4631-B218-2147F6FF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B824-1247-453D-B5E3-83D60AA548BA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1BA9-8713-4631-B218-2147F6FF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B824-1247-453D-B5E3-83D60AA548BA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1BA9-8713-4631-B218-2147F6FF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1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B824-1247-453D-B5E3-83D60AA548BA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1BA9-8713-4631-B218-2147F6FF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4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B824-1247-453D-B5E3-83D60AA548BA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1BA9-8713-4631-B218-2147F6FF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com/tab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&amp; Accessibility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forms, inputs, tables, Semantic, ARIA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https://html.com/tables/</a:t>
            </a:r>
            <a:endParaRPr lang="en-US" dirty="0" smtClean="0"/>
          </a:p>
          <a:p>
            <a:r>
              <a:rPr lang="en-US" dirty="0" smtClean="0"/>
              <a:t>https://www.lullabot.com/articles/what-heck-aria-beginners-guide-aria-accessibility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1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&lt;tables&gt;</a:t>
            </a:r>
          </a:p>
          <a:p>
            <a:r>
              <a:rPr lang="en-US" dirty="0" smtClean="0"/>
              <a:t>&lt;input&gt;</a:t>
            </a:r>
          </a:p>
          <a:p>
            <a:r>
              <a:rPr lang="en-US" dirty="0" smtClean="0"/>
              <a:t>&lt;select&gt;</a:t>
            </a:r>
          </a:p>
          <a:p>
            <a:r>
              <a:rPr lang="en-US" dirty="0" smtClean="0"/>
              <a:t>&lt;form&gt;</a:t>
            </a:r>
          </a:p>
          <a:p>
            <a:r>
              <a:rPr lang="en-US" dirty="0" smtClean="0"/>
              <a:t>&lt;audio&gt; &amp; &lt;video&gt;</a:t>
            </a:r>
          </a:p>
        </p:txBody>
      </p:sp>
    </p:spTree>
    <p:extLst>
      <p:ext uri="{BB962C8B-B14F-4D97-AF65-F5344CB8AC3E}">
        <p14:creationId xmlns:p14="http://schemas.microsoft.com/office/powerpoint/2010/main" val="294299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523" y="1690688"/>
            <a:ext cx="360095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652" y="2183057"/>
            <a:ext cx="7306695" cy="9907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42652" y="4403189"/>
            <a:ext cx="7940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https://developer.mozilla.org/en-US/docs/Web/HTML/Element/input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5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363" y="1968574"/>
            <a:ext cx="769727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811" y="1690688"/>
            <a:ext cx="58083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&amp; Video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844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7200"/>
            <a:ext cx="10548494" cy="13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 </a:t>
            </a:r>
            <a:r>
              <a:rPr lang="en-US" dirty="0"/>
              <a:t>is the practice of giving content on the page meaning and structure by using the proper element. Semantic code describes the value of content on a page, regardless of the style or appearance of that content.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5079" y="5323226"/>
            <a:ext cx="602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https://developer.mozilla.org/en-US/docs/Glossary/Semantics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4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Accessible Rich Internet Applications </a:t>
            </a:r>
            <a:r>
              <a:rPr lang="en-US" b="1" dirty="0"/>
              <a:t>(ARIA) </a:t>
            </a:r>
            <a:r>
              <a:rPr lang="en-US" dirty="0"/>
              <a:t>is a set of attributes that define ways to make web content and web applications (especially those developed with JavaScript) more accessible to people with disabilities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Available before HTML5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1169" y="6176963"/>
            <a:ext cx="7549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https://developer.mozilla.org/en-US/docs/Web/Accessibility/ARIA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HTML &amp; Accessibility</vt:lpstr>
      <vt:lpstr>More HTML elements</vt:lpstr>
      <vt:lpstr>Tables</vt:lpstr>
      <vt:lpstr>Input</vt:lpstr>
      <vt:lpstr>Select</vt:lpstr>
      <vt:lpstr>Forms</vt:lpstr>
      <vt:lpstr>Audio &amp; Video</vt:lpstr>
      <vt:lpstr>Semantic</vt:lpstr>
      <vt:lpstr>Accessibility</vt:lpstr>
      <vt:lpstr>Reference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Accessibility</dc:title>
  <dc:creator>Microsoft account</dc:creator>
  <cp:lastModifiedBy>Microsoft account</cp:lastModifiedBy>
  <cp:revision>8</cp:revision>
  <dcterms:created xsi:type="dcterms:W3CDTF">2021-02-23T10:45:45Z</dcterms:created>
  <dcterms:modified xsi:type="dcterms:W3CDTF">2021-02-25T08:18:34Z</dcterms:modified>
</cp:coreProperties>
</file>