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D44FC-559C-4775-B9CE-857410950245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178C693B-3E0D-45D2-ADA7-3B72B643957F}">
      <dgm:prSet phldrT="[Text]"/>
      <dgm:spPr/>
      <dgm:t>
        <a:bodyPr/>
        <a:lstStyle/>
        <a:p>
          <a:r>
            <a:rPr lang="en-US" dirty="0" smtClean="0"/>
            <a:t>Inline</a:t>
          </a:r>
          <a:endParaRPr lang="en-US" dirty="0"/>
        </a:p>
      </dgm:t>
    </dgm:pt>
    <dgm:pt modelId="{2562959B-09C7-4514-8087-74886A957796}" type="parTrans" cxnId="{A1ED1E9E-EA24-4021-9634-9BB4B5DEBD04}">
      <dgm:prSet/>
      <dgm:spPr/>
      <dgm:t>
        <a:bodyPr/>
        <a:lstStyle/>
        <a:p>
          <a:endParaRPr lang="en-US"/>
        </a:p>
      </dgm:t>
    </dgm:pt>
    <dgm:pt modelId="{EC17B4BB-1994-4390-AD15-8AC07AB82370}" type="sibTrans" cxnId="{A1ED1E9E-EA24-4021-9634-9BB4B5DEBD04}">
      <dgm:prSet/>
      <dgm:spPr/>
      <dgm:t>
        <a:bodyPr/>
        <a:lstStyle/>
        <a:p>
          <a:endParaRPr lang="en-US"/>
        </a:p>
      </dgm:t>
    </dgm:pt>
    <dgm:pt modelId="{96872AEC-F24E-493A-96FE-CE7ACF48A05C}">
      <dgm:prSet phldrT="[Text]"/>
      <dgm:spPr/>
      <dgm:t>
        <a:bodyPr/>
        <a:lstStyle/>
        <a:p>
          <a:r>
            <a:rPr lang="en-US" dirty="0" smtClean="0"/>
            <a:t>Internal</a:t>
          </a:r>
          <a:endParaRPr lang="en-US" dirty="0"/>
        </a:p>
      </dgm:t>
    </dgm:pt>
    <dgm:pt modelId="{B8D8B4F5-850C-4DD4-B974-B95C94CBC948}" type="parTrans" cxnId="{248519D3-F261-4BEC-A5BB-BD69548204B7}">
      <dgm:prSet/>
      <dgm:spPr/>
      <dgm:t>
        <a:bodyPr/>
        <a:lstStyle/>
        <a:p>
          <a:endParaRPr lang="en-US"/>
        </a:p>
      </dgm:t>
    </dgm:pt>
    <dgm:pt modelId="{4C7EB4A4-014B-4D0A-A1A8-F443D0B26E22}" type="sibTrans" cxnId="{248519D3-F261-4BEC-A5BB-BD69548204B7}">
      <dgm:prSet/>
      <dgm:spPr/>
      <dgm:t>
        <a:bodyPr/>
        <a:lstStyle/>
        <a:p>
          <a:endParaRPr lang="en-US"/>
        </a:p>
      </dgm:t>
    </dgm:pt>
    <dgm:pt modelId="{D48E3491-554D-4432-85A6-0443D7B93FC0}">
      <dgm:prSet phldrT="[Text]"/>
      <dgm:spPr/>
      <dgm:t>
        <a:bodyPr/>
        <a:lstStyle/>
        <a:p>
          <a:r>
            <a:rPr lang="en-US" dirty="0" smtClean="0"/>
            <a:t>External</a:t>
          </a:r>
          <a:endParaRPr lang="en-US" dirty="0"/>
        </a:p>
      </dgm:t>
    </dgm:pt>
    <dgm:pt modelId="{08B95634-BEE2-4F7F-81A4-62DCF1F59F60}" type="parTrans" cxnId="{6614037A-4C7A-4061-8FF1-558D5BCD676E}">
      <dgm:prSet/>
      <dgm:spPr/>
      <dgm:t>
        <a:bodyPr/>
        <a:lstStyle/>
        <a:p>
          <a:endParaRPr lang="en-US"/>
        </a:p>
      </dgm:t>
    </dgm:pt>
    <dgm:pt modelId="{DE3996C8-FC83-4709-8FDF-8CB9076ED828}" type="sibTrans" cxnId="{6614037A-4C7A-4061-8FF1-558D5BCD676E}">
      <dgm:prSet/>
      <dgm:spPr/>
      <dgm:t>
        <a:bodyPr/>
        <a:lstStyle/>
        <a:p>
          <a:endParaRPr lang="en-US"/>
        </a:p>
      </dgm:t>
    </dgm:pt>
    <dgm:pt modelId="{DCF0B7AE-F1C2-417F-821E-AC746EA842B6}" type="pres">
      <dgm:prSet presAssocID="{C61D44FC-559C-4775-B9CE-857410950245}" presName="Name0" presStyleCnt="0">
        <dgm:presLayoutVars>
          <dgm:dir/>
          <dgm:animLvl val="lvl"/>
          <dgm:resizeHandles val="exact"/>
        </dgm:presLayoutVars>
      </dgm:prSet>
      <dgm:spPr/>
    </dgm:pt>
    <dgm:pt modelId="{03774BF4-4EBA-4D99-8841-AE9DE794A7EA}" type="pres">
      <dgm:prSet presAssocID="{178C693B-3E0D-45D2-ADA7-3B72B643957F}" presName="Name8" presStyleCnt="0"/>
      <dgm:spPr/>
    </dgm:pt>
    <dgm:pt modelId="{F144495B-103B-4DC1-BF26-11C936481ECA}" type="pres">
      <dgm:prSet presAssocID="{178C693B-3E0D-45D2-ADA7-3B72B643957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F8CA1-87AB-4A06-A461-A1C664C4C2E0}" type="pres">
      <dgm:prSet presAssocID="{178C693B-3E0D-45D2-ADA7-3B72B643957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6A34B-13E0-43CB-831C-3EF5F4088C60}" type="pres">
      <dgm:prSet presAssocID="{96872AEC-F24E-493A-96FE-CE7ACF48A05C}" presName="Name8" presStyleCnt="0"/>
      <dgm:spPr/>
    </dgm:pt>
    <dgm:pt modelId="{76720EC0-D66A-4CDE-822A-499B614E70D3}" type="pres">
      <dgm:prSet presAssocID="{96872AEC-F24E-493A-96FE-CE7ACF48A05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C385F-0E5B-49A4-9A99-AE425270EAEB}" type="pres">
      <dgm:prSet presAssocID="{96872AEC-F24E-493A-96FE-CE7ACF48A0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343F5-7C1F-45F6-8B0B-EFE5DA56DDB5}" type="pres">
      <dgm:prSet presAssocID="{D48E3491-554D-4432-85A6-0443D7B93FC0}" presName="Name8" presStyleCnt="0"/>
      <dgm:spPr/>
    </dgm:pt>
    <dgm:pt modelId="{239FBF4F-1C8F-496D-B122-5AED2097A591}" type="pres">
      <dgm:prSet presAssocID="{D48E3491-554D-4432-85A6-0443D7B93FC0}" presName="level" presStyleLbl="node1" presStyleIdx="2" presStyleCnt="3" custLinFactNeighborX="36448" custLinFactNeighborY="4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5FE66-8289-450D-AC6B-4B2057F5AA35}" type="pres">
      <dgm:prSet presAssocID="{D48E3491-554D-4432-85A6-0443D7B93F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480E0-ECBF-4CA4-904C-4C93F351D4C7}" type="presOf" srcId="{178C693B-3E0D-45D2-ADA7-3B72B643957F}" destId="{F144495B-103B-4DC1-BF26-11C936481ECA}" srcOrd="0" destOrd="0" presId="urn:microsoft.com/office/officeart/2005/8/layout/pyramid1"/>
    <dgm:cxn modelId="{69BBF778-011B-47A1-817E-CEF6BEF16CFB}" type="presOf" srcId="{C61D44FC-559C-4775-B9CE-857410950245}" destId="{DCF0B7AE-F1C2-417F-821E-AC746EA842B6}" srcOrd="0" destOrd="0" presId="urn:microsoft.com/office/officeart/2005/8/layout/pyramid1"/>
    <dgm:cxn modelId="{232BBA93-3E0C-4425-AC7D-487A2D59108E}" type="presOf" srcId="{96872AEC-F24E-493A-96FE-CE7ACF48A05C}" destId="{2FDC385F-0E5B-49A4-9A99-AE425270EAEB}" srcOrd="1" destOrd="0" presId="urn:microsoft.com/office/officeart/2005/8/layout/pyramid1"/>
    <dgm:cxn modelId="{A1ED1E9E-EA24-4021-9634-9BB4B5DEBD04}" srcId="{C61D44FC-559C-4775-B9CE-857410950245}" destId="{178C693B-3E0D-45D2-ADA7-3B72B643957F}" srcOrd="0" destOrd="0" parTransId="{2562959B-09C7-4514-8087-74886A957796}" sibTransId="{EC17B4BB-1994-4390-AD15-8AC07AB82370}"/>
    <dgm:cxn modelId="{248519D3-F261-4BEC-A5BB-BD69548204B7}" srcId="{C61D44FC-559C-4775-B9CE-857410950245}" destId="{96872AEC-F24E-493A-96FE-CE7ACF48A05C}" srcOrd="1" destOrd="0" parTransId="{B8D8B4F5-850C-4DD4-B974-B95C94CBC948}" sibTransId="{4C7EB4A4-014B-4D0A-A1A8-F443D0B26E22}"/>
    <dgm:cxn modelId="{6614037A-4C7A-4061-8FF1-558D5BCD676E}" srcId="{C61D44FC-559C-4775-B9CE-857410950245}" destId="{D48E3491-554D-4432-85A6-0443D7B93FC0}" srcOrd="2" destOrd="0" parTransId="{08B95634-BEE2-4F7F-81A4-62DCF1F59F60}" sibTransId="{DE3996C8-FC83-4709-8FDF-8CB9076ED828}"/>
    <dgm:cxn modelId="{3CCEFA0B-450C-4FEE-A5E6-8ABC24FA2D87}" type="presOf" srcId="{178C693B-3E0D-45D2-ADA7-3B72B643957F}" destId="{579F8CA1-87AB-4A06-A461-A1C664C4C2E0}" srcOrd="1" destOrd="0" presId="urn:microsoft.com/office/officeart/2005/8/layout/pyramid1"/>
    <dgm:cxn modelId="{2C1C5ABE-6B76-4711-80F3-50F8D16882D6}" type="presOf" srcId="{D48E3491-554D-4432-85A6-0443D7B93FC0}" destId="{239FBF4F-1C8F-496D-B122-5AED2097A591}" srcOrd="0" destOrd="0" presId="urn:microsoft.com/office/officeart/2005/8/layout/pyramid1"/>
    <dgm:cxn modelId="{CE8B88BD-9946-4C02-B86B-43D96D162942}" type="presOf" srcId="{D48E3491-554D-4432-85A6-0443D7B93FC0}" destId="{6EA5FE66-8289-450D-AC6B-4B2057F5AA35}" srcOrd="1" destOrd="0" presId="urn:microsoft.com/office/officeart/2005/8/layout/pyramid1"/>
    <dgm:cxn modelId="{695F6736-7C18-4DF4-B30D-1DD2013839D6}" type="presOf" srcId="{96872AEC-F24E-493A-96FE-CE7ACF48A05C}" destId="{76720EC0-D66A-4CDE-822A-499B614E70D3}" srcOrd="0" destOrd="0" presId="urn:microsoft.com/office/officeart/2005/8/layout/pyramid1"/>
    <dgm:cxn modelId="{86E3F6DA-EEA6-4937-A75A-77C37BECE600}" type="presParOf" srcId="{DCF0B7AE-F1C2-417F-821E-AC746EA842B6}" destId="{03774BF4-4EBA-4D99-8841-AE9DE794A7EA}" srcOrd="0" destOrd="0" presId="urn:microsoft.com/office/officeart/2005/8/layout/pyramid1"/>
    <dgm:cxn modelId="{6032B440-C100-415D-8692-58EFA68553C8}" type="presParOf" srcId="{03774BF4-4EBA-4D99-8841-AE9DE794A7EA}" destId="{F144495B-103B-4DC1-BF26-11C936481ECA}" srcOrd="0" destOrd="0" presId="urn:microsoft.com/office/officeart/2005/8/layout/pyramid1"/>
    <dgm:cxn modelId="{7ED9F4AB-802C-47E9-AD8B-B9A7C71B55C0}" type="presParOf" srcId="{03774BF4-4EBA-4D99-8841-AE9DE794A7EA}" destId="{579F8CA1-87AB-4A06-A461-A1C664C4C2E0}" srcOrd="1" destOrd="0" presId="urn:microsoft.com/office/officeart/2005/8/layout/pyramid1"/>
    <dgm:cxn modelId="{0CB196C0-D5C5-489B-AB72-0A4ED3695AAA}" type="presParOf" srcId="{DCF0B7AE-F1C2-417F-821E-AC746EA842B6}" destId="{4566A34B-13E0-43CB-831C-3EF5F4088C60}" srcOrd="1" destOrd="0" presId="urn:microsoft.com/office/officeart/2005/8/layout/pyramid1"/>
    <dgm:cxn modelId="{F76C53EE-3B92-4732-96CE-A567792A3B0B}" type="presParOf" srcId="{4566A34B-13E0-43CB-831C-3EF5F4088C60}" destId="{76720EC0-D66A-4CDE-822A-499B614E70D3}" srcOrd="0" destOrd="0" presId="urn:microsoft.com/office/officeart/2005/8/layout/pyramid1"/>
    <dgm:cxn modelId="{CB2E51EE-86C0-43BD-9FDD-1EDD1F97BCB1}" type="presParOf" srcId="{4566A34B-13E0-43CB-831C-3EF5F4088C60}" destId="{2FDC385F-0E5B-49A4-9A99-AE425270EAEB}" srcOrd="1" destOrd="0" presId="urn:microsoft.com/office/officeart/2005/8/layout/pyramid1"/>
    <dgm:cxn modelId="{C332E44A-3BE9-4DA3-B804-12710BD696DC}" type="presParOf" srcId="{DCF0B7AE-F1C2-417F-821E-AC746EA842B6}" destId="{F7B343F5-7C1F-45F6-8B0B-EFE5DA56DDB5}" srcOrd="2" destOrd="0" presId="urn:microsoft.com/office/officeart/2005/8/layout/pyramid1"/>
    <dgm:cxn modelId="{7CC4CF77-F306-491D-B65F-3E4FEA529930}" type="presParOf" srcId="{F7B343F5-7C1F-45F6-8B0B-EFE5DA56DDB5}" destId="{239FBF4F-1C8F-496D-B122-5AED2097A591}" srcOrd="0" destOrd="0" presId="urn:microsoft.com/office/officeart/2005/8/layout/pyramid1"/>
    <dgm:cxn modelId="{64552FD1-5BE0-43B6-B83E-35761AD78538}" type="presParOf" srcId="{F7B343F5-7C1F-45F6-8B0B-EFE5DA56DDB5}" destId="{6EA5FE66-8289-450D-AC6B-4B2057F5AA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4495B-103B-4DC1-BF26-11C936481ECA}">
      <dsp:nvSpPr>
        <dsp:cNvPr id="0" name=""/>
        <dsp:cNvSpPr/>
      </dsp:nvSpPr>
      <dsp:spPr>
        <a:xfrm>
          <a:off x="1350868" y="0"/>
          <a:ext cx="1350868" cy="923763"/>
        </a:xfrm>
        <a:prstGeom prst="trapezoid">
          <a:avLst>
            <a:gd name="adj" fmla="val 731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Inline</a:t>
          </a:r>
          <a:endParaRPr lang="en-US" sz="3700" kern="1200" dirty="0"/>
        </a:p>
      </dsp:txBody>
      <dsp:txXfrm>
        <a:off x="1350868" y="0"/>
        <a:ext cx="1350868" cy="923763"/>
      </dsp:txXfrm>
    </dsp:sp>
    <dsp:sp modelId="{76720EC0-D66A-4CDE-822A-499B614E70D3}">
      <dsp:nvSpPr>
        <dsp:cNvPr id="0" name=""/>
        <dsp:cNvSpPr/>
      </dsp:nvSpPr>
      <dsp:spPr>
        <a:xfrm>
          <a:off x="675434" y="923763"/>
          <a:ext cx="2701737" cy="923763"/>
        </a:xfrm>
        <a:prstGeom prst="trapezoid">
          <a:avLst>
            <a:gd name="adj" fmla="val 73118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Internal</a:t>
          </a:r>
          <a:endParaRPr lang="en-US" sz="3700" kern="1200" dirty="0"/>
        </a:p>
      </dsp:txBody>
      <dsp:txXfrm>
        <a:off x="1148238" y="923763"/>
        <a:ext cx="1756129" cy="923763"/>
      </dsp:txXfrm>
    </dsp:sp>
    <dsp:sp modelId="{239FBF4F-1C8F-496D-B122-5AED2097A591}">
      <dsp:nvSpPr>
        <dsp:cNvPr id="0" name=""/>
        <dsp:cNvSpPr/>
      </dsp:nvSpPr>
      <dsp:spPr>
        <a:xfrm>
          <a:off x="0" y="1847526"/>
          <a:ext cx="4052606" cy="923763"/>
        </a:xfrm>
        <a:prstGeom prst="trapezoid">
          <a:avLst>
            <a:gd name="adj" fmla="val 73118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External</a:t>
          </a:r>
          <a:endParaRPr lang="en-US" sz="3700" kern="1200" dirty="0"/>
        </a:p>
      </dsp:txBody>
      <dsp:txXfrm>
        <a:off x="709206" y="1847526"/>
        <a:ext cx="2634193" cy="92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50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62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54FD-6BFE-4EB5-8A90-59C97819C7A7}" type="datetimeFigureOut">
              <a:rPr lang="en-US" smtClean="0"/>
              <a:t>25-Feb-21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2A082-47D2-46F7-86C7-9DB0295C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6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7" Type="http://schemas.openxmlformats.org/officeDocument/2006/relationships/hyperlink" Target="https://developer.mozilla.org/en-US/docs/Glossary/XHTML" TargetMode="External"/><Relationship Id="rId2" Type="http://schemas.openxmlformats.org/officeDocument/2006/relationships/hyperlink" Target="https://developer.mozilla.org/en-US/docs/Web/API/StyleShe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MathML" TargetMode="External"/><Relationship Id="rId5" Type="http://schemas.openxmlformats.org/officeDocument/2006/relationships/hyperlink" Target="https://developer.mozilla.org/en-US/docs/Web/SVG" TargetMode="External"/><Relationship Id="rId4" Type="http://schemas.openxmlformats.org/officeDocument/2006/relationships/hyperlink" Target="https://developer.mozilla.org/en-US/docs/Web/XML/XML_introdu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183" y="3344571"/>
            <a:ext cx="7766936" cy="1646302"/>
          </a:xfrm>
        </p:spPr>
        <p:txBody>
          <a:bodyPr/>
          <a:lstStyle/>
          <a:p>
            <a:r>
              <a:rPr lang="en-US" sz="9600" dirty="0" smtClean="0"/>
              <a:t>CSS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183" y="4990870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make up for webpages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5" y="368301"/>
            <a:ext cx="4072466" cy="4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Cascading Style Sheets</a:t>
            </a:r>
            <a:r>
              <a:rPr lang="en-US" dirty="0"/>
              <a:t> (</a:t>
            </a:r>
            <a:r>
              <a:rPr lang="en-US" b="1" dirty="0"/>
              <a:t>CSS</a:t>
            </a:r>
            <a:r>
              <a:rPr lang="en-US" dirty="0"/>
              <a:t>) is a </a:t>
            </a:r>
            <a:r>
              <a:rPr lang="en-US" dirty="0" err="1">
                <a:hlinkClick r:id="rId2"/>
              </a:rPr>
              <a:t>stylesheet</a:t>
            </a:r>
            <a:r>
              <a:rPr lang="en-US" dirty="0"/>
              <a:t> language used to describe the presentation of a document written in </a:t>
            </a:r>
            <a:r>
              <a:rPr lang="en-US" dirty="0">
                <a:hlinkClick r:id="rId3" tooltip="HyperText Markup Language"/>
              </a:rPr>
              <a:t>HTML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XML</a:t>
            </a:r>
            <a:r>
              <a:rPr lang="en-US" dirty="0"/>
              <a:t> (including XML dialects such as </a:t>
            </a:r>
            <a:r>
              <a:rPr lang="en-US" dirty="0">
                <a:hlinkClick r:id="rId5"/>
              </a:rPr>
              <a:t>SVG</a:t>
            </a:r>
            <a:r>
              <a:rPr lang="en-US" dirty="0"/>
              <a:t>, </a:t>
            </a:r>
            <a:r>
              <a:rPr lang="en-US" dirty="0" err="1">
                <a:hlinkClick r:id="rId6"/>
              </a:rPr>
              <a:t>MathML</a:t>
            </a:r>
            <a:r>
              <a:rPr lang="en-US" dirty="0"/>
              <a:t> or </a:t>
            </a:r>
            <a:r>
              <a:rPr lang="en-US" dirty="0">
                <a:hlinkClick r:id="rId7"/>
              </a:rPr>
              <a:t>XHTML</a:t>
            </a:r>
            <a:r>
              <a:rPr lang="en-US" dirty="0"/>
              <a:t>). CSS describes how elements should be rendered on screen, on paper, in speech, or on other media.</a:t>
            </a:r>
          </a:p>
        </p:txBody>
      </p:sp>
    </p:spTree>
    <p:extLst>
      <p:ext uri="{BB962C8B-B14F-4D97-AF65-F5344CB8AC3E}">
        <p14:creationId xmlns:p14="http://schemas.microsoft.com/office/powerpoint/2010/main" val="373902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Selectors, Properties and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691" y="1930400"/>
            <a:ext cx="5055954" cy="1880884"/>
          </a:xfrm>
          <a:prstGeom prst="rect">
            <a:avLst/>
          </a:prstGeom>
          <a:noFill/>
          <a:ln w="12700" cap="sq">
            <a:solidFill>
              <a:schemeClr val="accent1"/>
            </a:solidFill>
            <a:round/>
          </a:ln>
        </p:spPr>
      </p:pic>
      <p:sp>
        <p:nvSpPr>
          <p:cNvPr id="6" name="TextBox 5"/>
          <p:cNvSpPr txBox="1"/>
          <p:nvPr/>
        </p:nvSpPr>
        <p:spPr>
          <a:xfrm>
            <a:off x="677334" y="4751754"/>
            <a:ext cx="856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But How To Connect and Apply Styles?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93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Ways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Inline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Internal/Same HTML page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External File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9224508"/>
              </p:ext>
            </p:extLst>
          </p:nvPr>
        </p:nvGraphicFramePr>
        <p:xfrm>
          <a:off x="5501593" y="1640792"/>
          <a:ext cx="4052606" cy="277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Up Arrow 6"/>
          <p:cNvSpPr/>
          <p:nvPr/>
        </p:nvSpPr>
        <p:spPr>
          <a:xfrm>
            <a:off x="9368005" y="1270000"/>
            <a:ext cx="1938080" cy="31790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8101" y="5443671"/>
            <a:ext cx="689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and External have same priority but different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CSS properties/Values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1"/>
          <a:stretch/>
        </p:blipFill>
        <p:spPr>
          <a:xfrm>
            <a:off x="2330643" y="1206801"/>
            <a:ext cx="4794192" cy="2887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63" y="3696027"/>
            <a:ext cx="6355624" cy="3036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397" y="1561068"/>
            <a:ext cx="45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CSS properties/Values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49" y="1561068"/>
            <a:ext cx="45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0" t="14975" r="11294" b="16232"/>
          <a:stretch/>
        </p:blipFill>
        <p:spPr>
          <a:xfrm>
            <a:off x="446397" y="2110811"/>
            <a:ext cx="4922377" cy="3238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701" t="16945" r="12930" b="18326"/>
          <a:stretch/>
        </p:blipFill>
        <p:spPr>
          <a:xfrm>
            <a:off x="5368774" y="2508190"/>
            <a:ext cx="4127620" cy="24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CSS properties/Values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1561068"/>
            <a:ext cx="45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Styling Text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"/>
          <a:stretch/>
        </p:blipFill>
        <p:spPr>
          <a:xfrm>
            <a:off x="1897166" y="2160588"/>
            <a:ext cx="61881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(The How and Where)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6"/>
          <a:stretch/>
        </p:blipFill>
        <p:spPr>
          <a:xfrm>
            <a:off x="1551355" y="1562382"/>
            <a:ext cx="684862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Tag/Type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ID </a:t>
            </a:r>
          </a:p>
          <a:p>
            <a:r>
              <a:rPr lang="en-US" dirty="0" smtClean="0"/>
              <a:t>Multi Elements</a:t>
            </a:r>
          </a:p>
          <a:p>
            <a:r>
              <a:rPr lang="en-US" dirty="0" smtClean="0"/>
              <a:t>Child</a:t>
            </a:r>
          </a:p>
          <a:p>
            <a:r>
              <a:rPr lang="en-US" dirty="0" smtClean="0"/>
              <a:t>Immediate Child</a:t>
            </a:r>
          </a:p>
          <a:p>
            <a:r>
              <a:rPr lang="en-US" dirty="0" smtClean="0"/>
              <a:t>Sibling</a:t>
            </a:r>
          </a:p>
          <a:p>
            <a:r>
              <a:rPr lang="en-US" dirty="0" smtClean="0"/>
              <a:t>Immediate Sibling</a:t>
            </a:r>
          </a:p>
        </p:txBody>
      </p:sp>
    </p:spTree>
    <p:extLst>
      <p:ext uri="{BB962C8B-B14F-4D97-AF65-F5344CB8AC3E}">
        <p14:creationId xmlns:p14="http://schemas.microsoft.com/office/powerpoint/2010/main" val="1990208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80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CSS</vt:lpstr>
      <vt:lpstr>Introduction</vt:lpstr>
      <vt:lpstr>Selectors, Properties and values</vt:lpstr>
      <vt:lpstr>Applying Styles</vt:lpstr>
      <vt:lpstr>Common CSS properties/Values</vt:lpstr>
      <vt:lpstr>Common CSS properties/Values</vt:lpstr>
      <vt:lpstr>Common CSS properties/Values</vt:lpstr>
      <vt:lpstr>Cascading (The How and Where)</vt:lpstr>
      <vt:lpstr>Types of selectors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account</dc:creator>
  <cp:lastModifiedBy>Microsoft account</cp:lastModifiedBy>
  <cp:revision>14</cp:revision>
  <dcterms:created xsi:type="dcterms:W3CDTF">2021-02-25T12:23:36Z</dcterms:created>
  <dcterms:modified xsi:type="dcterms:W3CDTF">2021-02-25T17:52:48Z</dcterms:modified>
</cp:coreProperties>
</file>