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50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62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3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54FD-6BFE-4EB5-8A90-59C97819C7A7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183" y="3344571"/>
            <a:ext cx="7766936" cy="1646302"/>
          </a:xfrm>
        </p:spPr>
        <p:txBody>
          <a:bodyPr/>
          <a:lstStyle/>
          <a:p>
            <a:r>
              <a:rPr lang="en-US" sz="9600" dirty="0" smtClean="0"/>
              <a:t>CSS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183" y="4990870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make up for webpages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5" y="368301"/>
            <a:ext cx="4072466" cy="4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7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Absolute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4348897"/>
            <a:ext cx="667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Normal Flow of the document?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420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Styling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"/>
          <a:stretch/>
        </p:blipFill>
        <p:spPr>
          <a:xfrm>
            <a:off x="1656862" y="2160588"/>
            <a:ext cx="666395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https://gist.github.com/DavidWells/18e73022e723037a50d6</a:t>
            </a:r>
          </a:p>
        </p:txBody>
      </p:sp>
    </p:spTree>
    <p:extLst>
      <p:ext uri="{BB962C8B-B14F-4D97-AF65-F5344CB8AC3E}">
        <p14:creationId xmlns:p14="http://schemas.microsoft.com/office/powerpoint/2010/main" val="152260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Pseudo Classes/Selectors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classes are specified on selectors to specify a state or relation to the selector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1"/>
          <a:stretch/>
        </p:blipFill>
        <p:spPr>
          <a:xfrm>
            <a:off x="662633" y="2893646"/>
            <a:ext cx="86260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9" y="156376"/>
            <a:ext cx="8596668" cy="1320800"/>
          </a:xfrm>
        </p:spPr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6"/>
          <a:stretch/>
        </p:blipFill>
        <p:spPr>
          <a:xfrm>
            <a:off x="570858" y="928768"/>
            <a:ext cx="8432800" cy="1385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58" y="2664813"/>
            <a:ext cx="8432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The horizontal offset</a:t>
            </a:r>
            <a:r>
              <a:rPr lang="en-US" sz="1700" dirty="0"/>
              <a:t> (required) of the shadow, positive means the shadow will be on the right of the box, a negative offset will put the shadow on the left of the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The vertical offset</a:t>
            </a:r>
            <a:r>
              <a:rPr lang="en-US" sz="1700" dirty="0"/>
              <a:t> (required) of the shadow, a negative one means the box-shadow will be above the box, a positive one means the shadow will be below the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The blur radius</a:t>
            </a:r>
            <a:r>
              <a:rPr lang="en-US" sz="1700" dirty="0"/>
              <a:t> (required), if set to 0 the shadow will be sharp, the higher the number, the more blurred it will be, and the further out the shadow will extend. For instance a shadow with 5px of horizontal offset that also has a 5px blur radius will be 10px of total shadow.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/>
              <a:t>The spread radius</a:t>
            </a:r>
            <a:r>
              <a:rPr lang="en-US" sz="1700" dirty="0"/>
              <a:t> (optional), positive values increase the size of the shadow, negative values decrease the size. Default is 0 (the shadow is same size as blur</a:t>
            </a:r>
            <a:r>
              <a:rPr lang="en-US" sz="1700" dirty="0" smtClean="0"/>
              <a:t>).</a:t>
            </a: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b="1" dirty="0" smtClean="0"/>
              <a:t>Color</a:t>
            </a:r>
            <a:r>
              <a:rPr lang="en-US" sz="1700" dirty="0"/>
              <a:t> (required) – takes any color value, like hex, named</a:t>
            </a:r>
            <a:r>
              <a:rPr lang="en-US" sz="1700" dirty="0" smtClean="0"/>
              <a:t>, </a:t>
            </a:r>
            <a:r>
              <a:rPr lang="en-US" sz="1700" dirty="0" err="1" smtClean="0"/>
              <a:t>rgba</a:t>
            </a:r>
            <a:r>
              <a:rPr lang="en-US" sz="1700" dirty="0" smtClean="0"/>
              <a:t> or </a:t>
            </a:r>
            <a:r>
              <a:rPr lang="en-US" sz="1700" dirty="0" err="1" smtClean="0"/>
              <a:t>hsla</a:t>
            </a:r>
            <a:r>
              <a:rPr lang="en-US" sz="1700" dirty="0" smtClean="0"/>
              <a:t>. </a:t>
            </a:r>
            <a:r>
              <a:rPr lang="en-US" sz="1700" dirty="0"/>
              <a:t>If the color value is omitted, box shadows are drawn in the foreground </a:t>
            </a:r>
            <a:r>
              <a:rPr lang="en-US" sz="1700" dirty="0" smtClean="0"/>
              <a:t>color (text color)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467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371600"/>
            <a:ext cx="8596312" cy="1470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72" y="3275421"/>
            <a:ext cx="5825392" cy="32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46" y="1930400"/>
            <a:ext cx="3488043" cy="200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0307" y="5114389"/>
            <a:ext cx="6963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https://css-tricks.com/almanac/properties/t/transform/</a:t>
            </a:r>
          </a:p>
        </p:txBody>
      </p:sp>
    </p:spTree>
    <p:extLst>
      <p:ext uri="{BB962C8B-B14F-4D97-AF65-F5344CB8AC3E}">
        <p14:creationId xmlns:p14="http://schemas.microsoft.com/office/powerpoint/2010/main" val="2249870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</TotalTime>
  <Words>53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CSS</vt:lpstr>
      <vt:lpstr>Positions</vt:lpstr>
      <vt:lpstr>List Styling</vt:lpstr>
      <vt:lpstr>CSS reset</vt:lpstr>
      <vt:lpstr>Pseudo Classes/Selectors</vt:lpstr>
      <vt:lpstr>Box Shadow</vt:lpstr>
      <vt:lpstr>Transitions</vt:lpstr>
      <vt:lpstr>Transform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Microsoft account</dc:creator>
  <cp:lastModifiedBy>Microsoft account</cp:lastModifiedBy>
  <cp:revision>28</cp:revision>
  <dcterms:created xsi:type="dcterms:W3CDTF">2021-02-25T12:23:36Z</dcterms:created>
  <dcterms:modified xsi:type="dcterms:W3CDTF">2021-03-02T14:13:46Z</dcterms:modified>
</cp:coreProperties>
</file>