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62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54FD-6BFE-4EB5-8A90-59C97819C7A7}" type="datetimeFigureOut">
              <a:rPr lang="en-US" smtClean="0"/>
              <a:t>03-Mar-21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A082-47D2-46F7-86C7-9DB0295C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8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54FD-6BFE-4EB5-8A90-59C97819C7A7}" type="datetimeFigureOut">
              <a:rPr lang="en-US" smtClean="0"/>
              <a:t>03-Mar-21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A082-47D2-46F7-86C7-9DB0295C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3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54FD-6BFE-4EB5-8A90-59C97819C7A7}" type="datetimeFigureOut">
              <a:rPr lang="en-US" smtClean="0"/>
              <a:t>03-Mar-21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A082-47D2-46F7-86C7-9DB0295C320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8508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54FD-6BFE-4EB5-8A90-59C97819C7A7}" type="datetimeFigureOut">
              <a:rPr lang="en-US" smtClean="0"/>
              <a:t>03-Mar-21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A082-47D2-46F7-86C7-9DB0295C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4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54FD-6BFE-4EB5-8A90-59C97819C7A7}" type="datetimeFigureOut">
              <a:rPr lang="en-US" smtClean="0"/>
              <a:t>03-Mar-21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A082-47D2-46F7-86C7-9DB0295C320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0624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54FD-6BFE-4EB5-8A90-59C97819C7A7}" type="datetimeFigureOut">
              <a:rPr lang="en-US" smtClean="0"/>
              <a:t>03-Mar-21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A082-47D2-46F7-86C7-9DB0295C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23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54FD-6BFE-4EB5-8A90-59C97819C7A7}" type="datetimeFigureOut">
              <a:rPr lang="en-US" smtClean="0"/>
              <a:t>03-Mar-21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A082-47D2-46F7-86C7-9DB0295C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07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54FD-6BFE-4EB5-8A90-59C97819C7A7}" type="datetimeFigureOut">
              <a:rPr lang="en-US" smtClean="0"/>
              <a:t>03-Mar-21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A082-47D2-46F7-86C7-9DB0295C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8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54FD-6BFE-4EB5-8A90-59C97819C7A7}" type="datetimeFigureOut">
              <a:rPr lang="en-US" smtClean="0"/>
              <a:t>03-Mar-21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A082-47D2-46F7-86C7-9DB0295C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54FD-6BFE-4EB5-8A90-59C97819C7A7}" type="datetimeFigureOut">
              <a:rPr lang="en-US" smtClean="0"/>
              <a:t>03-Mar-21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A082-47D2-46F7-86C7-9DB0295C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6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54FD-6BFE-4EB5-8A90-59C97819C7A7}" type="datetimeFigureOut">
              <a:rPr lang="en-US" smtClean="0"/>
              <a:t>03-Mar-21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A082-47D2-46F7-86C7-9DB0295C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54FD-6BFE-4EB5-8A90-59C97819C7A7}" type="datetimeFigureOut">
              <a:rPr lang="en-US" smtClean="0"/>
              <a:t>03-Mar-21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A082-47D2-46F7-86C7-9DB0295C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3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54FD-6BFE-4EB5-8A90-59C97819C7A7}" type="datetimeFigureOut">
              <a:rPr lang="en-US" smtClean="0"/>
              <a:t>03-Mar-21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A082-47D2-46F7-86C7-9DB0295C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6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54FD-6BFE-4EB5-8A90-59C97819C7A7}" type="datetimeFigureOut">
              <a:rPr lang="en-US" smtClean="0"/>
              <a:t>03-Mar-21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A082-47D2-46F7-86C7-9DB0295C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6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54FD-6BFE-4EB5-8A90-59C97819C7A7}" type="datetimeFigureOut">
              <a:rPr lang="en-US" smtClean="0"/>
              <a:t>03-Mar-21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A082-47D2-46F7-86C7-9DB0295C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82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54FD-6BFE-4EB5-8A90-59C97819C7A7}" type="datetimeFigureOut">
              <a:rPr lang="en-US" smtClean="0"/>
              <a:t>03-Mar-21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A082-47D2-46F7-86C7-9DB0295C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1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654FD-6BFE-4EB5-8A90-59C97819C7A7}" type="datetimeFigureOut">
              <a:rPr lang="en-US" smtClean="0"/>
              <a:t>03-Mar-21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E2A082-47D2-46F7-86C7-9DB0295C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26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183" y="3344571"/>
            <a:ext cx="7766936" cy="1646302"/>
          </a:xfrm>
        </p:spPr>
        <p:txBody>
          <a:bodyPr/>
          <a:lstStyle/>
          <a:p>
            <a:r>
              <a:rPr lang="en-US" sz="9600" dirty="0" smtClean="0"/>
              <a:t>CSS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2183" y="4990870"/>
            <a:ext cx="7766936" cy="10968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make up for webpages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85" y="368301"/>
            <a:ext cx="4072466" cy="407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7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https://gist.github.com/DavidWells/18e73022e723037a50d6</a:t>
            </a:r>
          </a:p>
        </p:txBody>
      </p:sp>
    </p:spTree>
    <p:extLst>
      <p:ext uri="{BB962C8B-B14F-4D97-AF65-F5344CB8AC3E}">
        <p14:creationId xmlns:p14="http://schemas.microsoft.com/office/powerpoint/2010/main" val="152260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1371600"/>
            <a:ext cx="8596312" cy="14700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972" y="3275421"/>
            <a:ext cx="5825392" cy="326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1646" y="1930400"/>
            <a:ext cx="3488043" cy="20056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80307" y="5114389"/>
            <a:ext cx="69635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https://css-tricks.com/almanac/properties/t/transform/</a:t>
            </a:r>
          </a:p>
        </p:txBody>
      </p:sp>
    </p:spTree>
    <p:extLst>
      <p:ext uri="{BB962C8B-B14F-4D97-AF65-F5344CB8AC3E}">
        <p14:creationId xmlns:p14="http://schemas.microsoft.com/office/powerpoint/2010/main" val="224987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5879"/>
            <a:ext cx="8596668" cy="3880773"/>
          </a:xfrm>
        </p:spPr>
        <p:txBody>
          <a:bodyPr/>
          <a:lstStyle/>
          <a:p>
            <a:r>
              <a:rPr lang="en-US" dirty="0"/>
              <a:t>Gradient is basically about a color dissolving </a:t>
            </a:r>
            <a:r>
              <a:rPr lang="en-US" dirty="0" smtClean="0"/>
              <a:t>into one </a:t>
            </a:r>
            <a:r>
              <a:rPr lang="en-US" dirty="0"/>
              <a:t>another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7"/>
          <a:stretch/>
        </p:blipFill>
        <p:spPr>
          <a:xfrm>
            <a:off x="677334" y="1695938"/>
            <a:ext cx="5555538" cy="488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4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on steroids</a:t>
            </a:r>
          </a:p>
          <a:p>
            <a:r>
              <a:rPr lang="en-US" dirty="0" smtClean="0"/>
              <a:t>A pre 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863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841</TotalTime>
  <Words>35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CSS</vt:lpstr>
      <vt:lpstr>CSS reset</vt:lpstr>
      <vt:lpstr>Transitions</vt:lpstr>
      <vt:lpstr>Transform</vt:lpstr>
      <vt:lpstr>Gradients</vt:lpstr>
      <vt:lpstr>SASS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Microsoft account</dc:creator>
  <cp:lastModifiedBy>Microsoft account</cp:lastModifiedBy>
  <cp:revision>33</cp:revision>
  <dcterms:created xsi:type="dcterms:W3CDTF">2021-02-25T12:23:36Z</dcterms:created>
  <dcterms:modified xsi:type="dcterms:W3CDTF">2021-03-03T18:19:40Z</dcterms:modified>
</cp:coreProperties>
</file>