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61" r:id="rId4"/>
    <p:sldId id="262" r:id="rId5"/>
    <p:sldId id="263" r:id="rId6"/>
    <p:sldId id="264" r:id="rId7"/>
    <p:sldId id="265" r:id="rId8"/>
    <p:sldId id="266" r:id="rId9"/>
    <p:sldId id="267" r:id="rId10"/>
    <p:sldId id="268"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4660"/>
  </p:normalViewPr>
  <p:slideViewPr>
    <p:cSldViewPr snapToGrid="0">
      <p:cViewPr varScale="1">
        <p:scale>
          <a:sx n="122" d="100"/>
          <a:sy n="122"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396258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390743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8508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2105246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062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1899623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174840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218628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30212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54FD-6BFE-4EB5-8A90-59C97819C7A7}"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33065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E654FD-6BFE-4EB5-8A90-59C97819C7A7}" type="datetimeFigureOut">
              <a:rPr lang="en-US" smtClean="0"/>
              <a:t>04-Mar-21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37351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E654FD-6BFE-4EB5-8A90-59C97819C7A7}" type="datetimeFigureOut">
              <a:rPr lang="en-US" smtClean="0"/>
              <a:t>04-Mar-21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276203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E654FD-6BFE-4EB5-8A90-59C97819C7A7}" type="datetimeFigureOut">
              <a:rPr lang="en-US" smtClean="0"/>
              <a:t>04-Mar-21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92196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54FD-6BFE-4EB5-8A90-59C97819C7A7}" type="datetimeFigureOut">
              <a:rPr lang="en-US" smtClean="0"/>
              <a:t>04-Mar-21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68556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54FD-6BFE-4EB5-8A90-59C97819C7A7}" type="datetimeFigureOut">
              <a:rPr lang="en-US" smtClean="0"/>
              <a:t>04-Mar-21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51328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54FD-6BFE-4EB5-8A90-59C97819C7A7}" type="datetimeFigureOut">
              <a:rPr lang="en-US" smtClean="0"/>
              <a:t>04-Mar-21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2A082-47D2-46F7-86C7-9DB0295C3206}" type="slidenum">
              <a:rPr lang="en-US" smtClean="0"/>
              <a:t>‹#›</a:t>
            </a:fld>
            <a:endParaRPr lang="en-US"/>
          </a:p>
        </p:txBody>
      </p:sp>
    </p:spTree>
    <p:extLst>
      <p:ext uri="{BB962C8B-B14F-4D97-AF65-F5344CB8AC3E}">
        <p14:creationId xmlns:p14="http://schemas.microsoft.com/office/powerpoint/2010/main" val="214071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E654FD-6BFE-4EB5-8A90-59C97819C7A7}" type="datetimeFigureOut">
              <a:rPr lang="en-US" smtClean="0"/>
              <a:t>04-Mar-21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E2A082-47D2-46F7-86C7-9DB0295C3206}" type="slidenum">
              <a:rPr lang="en-US" smtClean="0"/>
              <a:t>‹#›</a:t>
            </a:fld>
            <a:endParaRPr lang="en-US"/>
          </a:p>
        </p:txBody>
      </p:sp>
    </p:spTree>
    <p:extLst>
      <p:ext uri="{BB962C8B-B14F-4D97-AF65-F5344CB8AC3E}">
        <p14:creationId xmlns:p14="http://schemas.microsoft.com/office/powerpoint/2010/main" val="2702126981"/>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Learn/CSS/CSS_layout/Floats" TargetMode="External"/><Relationship Id="rId2" Type="http://schemas.openxmlformats.org/officeDocument/2006/relationships/hyperlink" Target="https://developer.mozilla.org/en-US/docs/Web/CSS/CSS_Flexible_Box_Layout" TargetMode="External"/><Relationship Id="rId1" Type="http://schemas.openxmlformats.org/officeDocument/2006/relationships/slideLayout" Target="../slideLayouts/slideLayout2.xml"/><Relationship Id="rId4" Type="http://schemas.openxmlformats.org/officeDocument/2006/relationships/hyperlink" Target="https://developer.mozilla.org/en-US/docs/Learn/CSS/CSS_layout/Position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2183" y="3344571"/>
            <a:ext cx="7766936" cy="1646302"/>
          </a:xfrm>
        </p:spPr>
        <p:txBody>
          <a:bodyPr/>
          <a:lstStyle/>
          <a:p>
            <a:r>
              <a:rPr lang="en-US" sz="9600" dirty="0" smtClean="0"/>
              <a:t>CSS</a:t>
            </a:r>
            <a:endParaRPr lang="en-US" sz="9600" dirty="0"/>
          </a:p>
        </p:txBody>
      </p:sp>
      <p:sp>
        <p:nvSpPr>
          <p:cNvPr id="3" name="Subtitle 2"/>
          <p:cNvSpPr>
            <a:spLocks noGrp="1"/>
          </p:cNvSpPr>
          <p:nvPr>
            <p:ph type="subTitle" idx="1"/>
          </p:nvPr>
        </p:nvSpPr>
        <p:spPr>
          <a:xfrm>
            <a:off x="1032183" y="4990870"/>
            <a:ext cx="7766936" cy="1096899"/>
          </a:xfrm>
        </p:spPr>
        <p:txBody>
          <a:bodyPr>
            <a:normAutofit/>
          </a:bodyPr>
          <a:lstStyle/>
          <a:p>
            <a:r>
              <a:rPr lang="en-US" sz="2400" dirty="0" smtClean="0"/>
              <a:t>The make up for webpages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85" y="368301"/>
            <a:ext cx="4072466" cy="4072466"/>
          </a:xfrm>
          <a:prstGeom prst="rect">
            <a:avLst/>
          </a:prstGeom>
        </p:spPr>
      </p:pic>
    </p:spTree>
    <p:extLst>
      <p:ext uri="{BB962C8B-B14F-4D97-AF65-F5344CB8AC3E}">
        <p14:creationId xmlns:p14="http://schemas.microsoft.com/office/powerpoint/2010/main" val="2518870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 Self</a:t>
            </a:r>
            <a:endParaRPr lang="en-US" dirty="0"/>
          </a:p>
        </p:txBody>
      </p:sp>
      <p:pic>
        <p:nvPicPr>
          <p:cNvPr id="9218" name="Picture 2" descr="https://cdn-media-1.freecodecamp.org/images/HbnMZT330ylw5idocqrjOfp9DrlZt9JrJm9o"/>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5668" y="2679273"/>
            <a:ext cx="76200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04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Properties</a:t>
            </a:r>
            <a:endParaRPr lang="en-US" dirty="0"/>
          </a:p>
        </p:txBody>
      </p:sp>
      <p:pic>
        <p:nvPicPr>
          <p:cNvPr id="4" name="Content Placeholder 3"/>
          <p:cNvPicPr>
            <a:picLocks noGrp="1" noChangeAspect="1"/>
          </p:cNvPicPr>
          <p:nvPr>
            <p:ph idx="1"/>
          </p:nvPr>
        </p:nvPicPr>
        <p:blipFill>
          <a:blip r:embed="rId2"/>
          <a:stretch>
            <a:fillRect/>
          </a:stretch>
        </p:blipFill>
        <p:spPr>
          <a:xfrm>
            <a:off x="677690" y="2793207"/>
            <a:ext cx="8596312" cy="2412999"/>
          </a:xfrm>
          <a:prstGeom prst="rect">
            <a:avLst/>
          </a:prstGeom>
        </p:spPr>
      </p:pic>
    </p:spTree>
    <p:extLst>
      <p:ext uri="{BB962C8B-B14F-4D97-AF65-F5344CB8AC3E}">
        <p14:creationId xmlns:p14="http://schemas.microsoft.com/office/powerpoint/2010/main" val="1538153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Properties (inside flex container)</a:t>
            </a:r>
            <a:endParaRPr lang="en-US" dirty="0"/>
          </a:p>
        </p:txBody>
      </p:sp>
      <p:pic>
        <p:nvPicPr>
          <p:cNvPr id="4" name="Content Placeholder 3"/>
          <p:cNvPicPr>
            <a:picLocks noGrp="1" noChangeAspect="1"/>
          </p:cNvPicPr>
          <p:nvPr>
            <p:ph idx="1"/>
          </p:nvPr>
        </p:nvPicPr>
        <p:blipFill>
          <a:blip r:embed="rId2"/>
          <a:stretch>
            <a:fillRect/>
          </a:stretch>
        </p:blipFill>
        <p:spPr>
          <a:xfrm>
            <a:off x="677334" y="2713361"/>
            <a:ext cx="8596312" cy="2197553"/>
          </a:xfrm>
          <a:prstGeom prst="rect">
            <a:avLst/>
          </a:prstGeom>
        </p:spPr>
      </p:pic>
    </p:spTree>
    <p:extLst>
      <p:ext uri="{BB962C8B-B14F-4D97-AF65-F5344CB8AC3E}">
        <p14:creationId xmlns:p14="http://schemas.microsoft.com/office/powerpoint/2010/main" val="652334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Flexbox</a:t>
            </a:r>
            <a:endParaRPr lang="en-US" dirty="0"/>
          </a:p>
        </p:txBody>
      </p:sp>
      <p:sp>
        <p:nvSpPr>
          <p:cNvPr id="3" name="Content Placeholder 2"/>
          <p:cNvSpPr>
            <a:spLocks noGrp="1"/>
          </p:cNvSpPr>
          <p:nvPr>
            <p:ph idx="1"/>
          </p:nvPr>
        </p:nvSpPr>
        <p:spPr/>
        <p:txBody>
          <a:bodyPr/>
          <a:lstStyle/>
          <a:p>
            <a:r>
              <a:rPr lang="en-US" dirty="0" err="1">
                <a:hlinkClick r:id="rId2"/>
              </a:rPr>
              <a:t>Flexbox</a:t>
            </a:r>
            <a:r>
              <a:rPr lang="en-US" dirty="0"/>
              <a:t> is a one-dimensional layout method for laying out items in rows or columns. Items flex to fill additional space and shrink to fit into smaller spaces</a:t>
            </a:r>
            <a:r>
              <a:rPr lang="en-US" dirty="0" smtClean="0"/>
              <a:t>.</a:t>
            </a:r>
          </a:p>
          <a:p>
            <a:r>
              <a:rPr lang="en-US" dirty="0"/>
              <a:t>For a long time, the only reliable cross browser-compatible tools available for creating CSS layouts were things like </a:t>
            </a:r>
            <a:r>
              <a:rPr lang="en-US" dirty="0">
                <a:hlinkClick r:id="rId3"/>
              </a:rPr>
              <a:t>floats</a:t>
            </a:r>
            <a:r>
              <a:rPr lang="en-US" dirty="0"/>
              <a:t> and </a:t>
            </a:r>
            <a:r>
              <a:rPr lang="en-US" dirty="0">
                <a:hlinkClick r:id="rId4"/>
              </a:rPr>
              <a:t>positioning</a:t>
            </a:r>
            <a:r>
              <a:rPr lang="en-US" dirty="0"/>
              <a:t>. These are fine, and they work, but in some ways they are also rather limiting and frustrating.</a:t>
            </a:r>
            <a:endParaRPr lang="en-US" dirty="0"/>
          </a:p>
        </p:txBody>
      </p:sp>
    </p:spTree>
    <p:extLst>
      <p:ext uri="{BB962C8B-B14F-4D97-AF65-F5344CB8AC3E}">
        <p14:creationId xmlns:p14="http://schemas.microsoft.com/office/powerpoint/2010/main" val="2426902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50420"/>
            <a:ext cx="8596668" cy="3507580"/>
          </a:xfrm>
        </p:spPr>
        <p:txBody>
          <a:bodyPr/>
          <a:lstStyle/>
          <a:p>
            <a:r>
              <a:rPr lang="en-US" dirty="0"/>
              <a:t>The </a:t>
            </a:r>
            <a:r>
              <a:rPr lang="en-US" b="1" dirty="0"/>
              <a:t>main axis</a:t>
            </a:r>
            <a:r>
              <a:rPr lang="en-US" dirty="0"/>
              <a:t> is the axis running in the direction the flex items are being laid out in (e.g. as rows across the page, or columns down the page.) The start and end of this axis are called the </a:t>
            </a:r>
            <a:r>
              <a:rPr lang="en-US" b="1" dirty="0"/>
              <a:t>main start</a:t>
            </a:r>
            <a:r>
              <a:rPr lang="en-US" dirty="0"/>
              <a:t> and </a:t>
            </a:r>
            <a:r>
              <a:rPr lang="en-US" b="1" dirty="0"/>
              <a:t>main end</a:t>
            </a:r>
            <a:r>
              <a:rPr lang="en-US" dirty="0"/>
              <a:t>.</a:t>
            </a:r>
          </a:p>
          <a:p>
            <a:r>
              <a:rPr lang="en-US" dirty="0"/>
              <a:t>The </a:t>
            </a:r>
            <a:r>
              <a:rPr lang="en-US" b="1" dirty="0"/>
              <a:t>cross axis</a:t>
            </a:r>
            <a:r>
              <a:rPr lang="en-US" dirty="0"/>
              <a:t> is the axis running perpendicular to the direction the flex items are being laid out in. The start and end of this axis are called the </a:t>
            </a:r>
            <a:r>
              <a:rPr lang="en-US" b="1" dirty="0"/>
              <a:t>cross start</a:t>
            </a:r>
            <a:r>
              <a:rPr lang="en-US" dirty="0"/>
              <a:t> and </a:t>
            </a:r>
            <a:r>
              <a:rPr lang="en-US" b="1" dirty="0"/>
              <a:t>cross end</a:t>
            </a:r>
            <a:r>
              <a:rPr lang="en-US" dirty="0"/>
              <a:t>.</a:t>
            </a:r>
          </a:p>
          <a:p>
            <a:r>
              <a:rPr lang="en-US" dirty="0"/>
              <a:t>The parent element that </a:t>
            </a:r>
            <a:r>
              <a:rPr lang="en-US" dirty="0" smtClean="0"/>
              <a:t>has (</a:t>
            </a:r>
            <a:r>
              <a:rPr lang="en-US" b="1" dirty="0" smtClean="0"/>
              <a:t>display: flex)</a:t>
            </a:r>
            <a:r>
              <a:rPr lang="en-US" dirty="0"/>
              <a:t> </a:t>
            </a:r>
            <a:r>
              <a:rPr lang="en-US" dirty="0" smtClean="0"/>
              <a:t>is </a:t>
            </a:r>
            <a:r>
              <a:rPr lang="en-US" dirty="0"/>
              <a:t>called the </a:t>
            </a:r>
            <a:r>
              <a:rPr lang="en-US" b="1" dirty="0"/>
              <a:t>flex container</a:t>
            </a:r>
            <a:r>
              <a:rPr lang="en-US" dirty="0" smtClean="0"/>
              <a:t>.</a:t>
            </a:r>
          </a:p>
          <a:p>
            <a:r>
              <a:rPr lang="en-US" dirty="0"/>
              <a:t>The items being laid out as flexible boxes inside the flex container are called </a:t>
            </a:r>
            <a:r>
              <a:rPr lang="en-US" b="1" dirty="0"/>
              <a:t>flex </a:t>
            </a:r>
            <a:r>
              <a:rPr lang="en-US" b="1" dirty="0" smtClean="0"/>
              <a:t>items</a:t>
            </a:r>
            <a:r>
              <a:rPr lang="en-US" dirty="0"/>
              <a:t>.</a:t>
            </a:r>
            <a:endParaRPr lang="en-US" b="1" dirty="0"/>
          </a:p>
        </p:txBody>
      </p:sp>
      <p:pic>
        <p:nvPicPr>
          <p:cNvPr id="4" name="Picture 2" descr="https://developer.mozilla.org/en-US/docs/Learn/CSS/CSS_layout/Flexbox/flex_term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427" y="178596"/>
            <a:ext cx="5009838" cy="296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0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Flex</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019" y="2458244"/>
            <a:ext cx="7620000" cy="3286125"/>
          </a:xfrm>
        </p:spPr>
      </p:pic>
    </p:spTree>
    <p:extLst>
      <p:ext uri="{BB962C8B-B14F-4D97-AF65-F5344CB8AC3E}">
        <p14:creationId xmlns:p14="http://schemas.microsoft.com/office/powerpoint/2010/main" val="478931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 Direction</a:t>
            </a:r>
            <a:endParaRPr lang="en-US" dirty="0"/>
          </a:p>
        </p:txBody>
      </p:sp>
      <p:pic>
        <p:nvPicPr>
          <p:cNvPr id="4098" name="Picture 2" descr="https://cdn-media-1.freecodecamp.org/images/wEg7wdKEfv9-bqaiB-t9hzOapBPiqZVYNFIh"/>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019" y="2458244"/>
            <a:ext cx="76200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631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 Direction</a:t>
            </a:r>
            <a:endParaRPr lang="en-US" dirty="0"/>
          </a:p>
        </p:txBody>
      </p:sp>
      <p:pic>
        <p:nvPicPr>
          <p:cNvPr id="4100" name="Picture 4" descr="https://cdn-media-1.freecodecamp.org/images/zYdQGSmhtMyqcAbEUDoEehohC8E-gtgvQx6b"/>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9395" y="2253210"/>
            <a:ext cx="8584607" cy="370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284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Justify Content</a:t>
            </a:r>
            <a:endParaRPr lang="en-US" dirty="0"/>
          </a:p>
        </p:txBody>
      </p:sp>
      <p:pic>
        <p:nvPicPr>
          <p:cNvPr id="5122" name="Picture 2" descr="https://cdn-media-1.freecodecamp.org/images/OBGVr-DdHiQ2y9VOWuhXqXeGnFnyDSBTx7hv"/>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5668" y="2107773"/>
            <a:ext cx="762000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437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 Items</a:t>
            </a:r>
            <a:endParaRPr lang="en-US" dirty="0"/>
          </a:p>
        </p:txBody>
      </p:sp>
      <p:pic>
        <p:nvPicPr>
          <p:cNvPr id="7170" name="Picture 2" descr="https://cdn-media-1.freecodecamp.org/images/UgsULw0Kk49l-l1wSzeurYNJKCmcA-01oE8a"/>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5668" y="1930400"/>
            <a:ext cx="7620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898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both</a:t>
            </a:r>
            <a:endParaRPr lang="en-US" dirty="0"/>
          </a:p>
        </p:txBody>
      </p:sp>
      <p:pic>
        <p:nvPicPr>
          <p:cNvPr id="8194" name="Picture 2" descr="https://cdn-media-1.freecodecamp.org/images/u9tCV-zRt3qpgSyNQt53e-eRz0-HIrsqqOk-"/>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2818" y="2160588"/>
            <a:ext cx="744640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091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1230</TotalTime>
  <Words>32</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CSS</vt:lpstr>
      <vt:lpstr>Flexbox</vt:lpstr>
      <vt:lpstr>PowerPoint Presentation</vt:lpstr>
      <vt:lpstr>Display Flex</vt:lpstr>
      <vt:lpstr>Flex Direction</vt:lpstr>
      <vt:lpstr>Flex Direction</vt:lpstr>
      <vt:lpstr>Justify Content</vt:lpstr>
      <vt:lpstr>Align Items</vt:lpstr>
      <vt:lpstr>Using both</vt:lpstr>
      <vt:lpstr>Align Self</vt:lpstr>
      <vt:lpstr>Container Properties</vt:lpstr>
      <vt:lpstr>Item Properties (inside flex container)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Microsoft account</dc:creator>
  <cp:lastModifiedBy>Microsoft account</cp:lastModifiedBy>
  <cp:revision>43</cp:revision>
  <dcterms:created xsi:type="dcterms:W3CDTF">2021-02-25T12:23:36Z</dcterms:created>
  <dcterms:modified xsi:type="dcterms:W3CDTF">2021-03-04T18:17:37Z</dcterms:modified>
</cp:coreProperties>
</file>