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05" r:id="rId3"/>
    <p:sldId id="257" r:id="rId4"/>
    <p:sldId id="258" r:id="rId5"/>
    <p:sldId id="259" r:id="rId6"/>
    <p:sldId id="260" r:id="rId7"/>
    <p:sldId id="297" r:id="rId8"/>
    <p:sldId id="298" r:id="rId9"/>
    <p:sldId id="299" r:id="rId10"/>
    <p:sldId id="261" r:id="rId11"/>
    <p:sldId id="300" r:id="rId12"/>
    <p:sldId id="304" r:id="rId13"/>
    <p:sldId id="303" r:id="rId14"/>
    <p:sldId id="302" r:id="rId15"/>
    <p:sldId id="301" r:id="rId16"/>
    <p:sldId id="287" r:id="rId17"/>
    <p:sldId id="291" r:id="rId18"/>
    <p:sldId id="307" r:id="rId19"/>
    <p:sldId id="308" r:id="rId20"/>
    <p:sldId id="309" r:id="rId21"/>
    <p:sldId id="310" r:id="rId22"/>
    <p:sldId id="311" r:id="rId23"/>
    <p:sldId id="313" r:id="rId24"/>
    <p:sldId id="314" r:id="rId25"/>
    <p:sldId id="315" r:id="rId26"/>
    <p:sldId id="316" r:id="rId27"/>
    <p:sldId id="319" r:id="rId28"/>
    <p:sldId id="320" r:id="rId29"/>
    <p:sldId id="321" r:id="rId30"/>
    <p:sldId id="322" r:id="rId31"/>
    <p:sldId id="323" r:id="rId32"/>
    <p:sldId id="324" r:id="rId33"/>
    <p:sldId id="325" r:id="rId34"/>
    <p:sldId id="326" r:id="rId35"/>
    <p:sldId id="296"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ebasis pradhan" initials="dp" lastIdx="1" clrIdx="0">
    <p:extLst>
      <p:ext uri="{19B8F6BF-5375-455C-9EA6-DF929625EA0E}">
        <p15:presenceInfo xmlns:p15="http://schemas.microsoft.com/office/powerpoint/2012/main" userId="60e18d5c9d29252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42"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khoriya, Ritesh" userId="2bd7b069-376e-4afb-a2a9-0b3b6a72efc4" providerId="ADAL" clId="{8272AB44-DA00-487F-AF5F-B5C93ADAB7F0}"/>
    <pc:docChg chg="undo custSel addSld modSld">
      <pc:chgData name="Nikhoriya, Ritesh" userId="2bd7b069-376e-4afb-a2a9-0b3b6a72efc4" providerId="ADAL" clId="{8272AB44-DA00-487F-AF5F-B5C93ADAB7F0}" dt="2021-09-03T03:55:20.064" v="246"/>
      <pc:docMkLst>
        <pc:docMk/>
      </pc:docMkLst>
      <pc:sldChg chg="addSp modSp mod setBg">
        <pc:chgData name="Nikhoriya, Ritesh" userId="2bd7b069-376e-4afb-a2a9-0b3b6a72efc4" providerId="ADAL" clId="{8272AB44-DA00-487F-AF5F-B5C93ADAB7F0}" dt="2021-09-03T03:42:00.348" v="0" actId="26606"/>
        <pc:sldMkLst>
          <pc:docMk/>
          <pc:sldMk cId="3762167340" sldId="291"/>
        </pc:sldMkLst>
        <pc:spChg chg="mod">
          <ac:chgData name="Nikhoriya, Ritesh" userId="2bd7b069-376e-4afb-a2a9-0b3b6a72efc4" providerId="ADAL" clId="{8272AB44-DA00-487F-AF5F-B5C93ADAB7F0}" dt="2021-09-03T03:42:00.348" v="0" actId="26606"/>
          <ac:spMkLst>
            <pc:docMk/>
            <pc:sldMk cId="3762167340" sldId="291"/>
            <ac:spMk id="2" creationId="{74A00AD7-E0EB-4501-B5C1-895F666C97E6}"/>
          </ac:spMkLst>
        </pc:spChg>
        <pc:spChg chg="mod">
          <ac:chgData name="Nikhoriya, Ritesh" userId="2bd7b069-376e-4afb-a2a9-0b3b6a72efc4" providerId="ADAL" clId="{8272AB44-DA00-487F-AF5F-B5C93ADAB7F0}" dt="2021-09-03T03:42:00.348" v="0" actId="26606"/>
          <ac:spMkLst>
            <pc:docMk/>
            <pc:sldMk cId="3762167340" sldId="291"/>
            <ac:spMk id="3" creationId="{5D499992-397F-4F93-B6E8-5AA25AE9B641}"/>
          </ac:spMkLst>
        </pc:spChg>
        <pc:spChg chg="add">
          <ac:chgData name="Nikhoriya, Ritesh" userId="2bd7b069-376e-4afb-a2a9-0b3b6a72efc4" providerId="ADAL" clId="{8272AB44-DA00-487F-AF5F-B5C93ADAB7F0}" dt="2021-09-03T03:42:00.348" v="0" actId="26606"/>
          <ac:spMkLst>
            <pc:docMk/>
            <pc:sldMk cId="3762167340" sldId="291"/>
            <ac:spMk id="10" creationId="{0288C6B4-AFC3-407F-A595-EFFD38D4CCAF}"/>
          </ac:spMkLst>
        </pc:spChg>
        <pc:spChg chg="add">
          <ac:chgData name="Nikhoriya, Ritesh" userId="2bd7b069-376e-4afb-a2a9-0b3b6a72efc4" providerId="ADAL" clId="{8272AB44-DA00-487F-AF5F-B5C93ADAB7F0}" dt="2021-09-03T03:42:00.348" v="0" actId="26606"/>
          <ac:spMkLst>
            <pc:docMk/>
            <pc:sldMk cId="3762167340" sldId="291"/>
            <ac:spMk id="12" creationId="{CF236821-17FE-429B-8D2C-08E13A64EA40}"/>
          </ac:spMkLst>
        </pc:spChg>
        <pc:spChg chg="add">
          <ac:chgData name="Nikhoriya, Ritesh" userId="2bd7b069-376e-4afb-a2a9-0b3b6a72efc4" providerId="ADAL" clId="{8272AB44-DA00-487F-AF5F-B5C93ADAB7F0}" dt="2021-09-03T03:42:00.348" v="0" actId="26606"/>
          <ac:spMkLst>
            <pc:docMk/>
            <pc:sldMk cId="3762167340" sldId="291"/>
            <ac:spMk id="14" creationId="{C0BDBCD2-E081-43AB-9119-C55465E59757}"/>
          </ac:spMkLst>
        </pc:spChg>
        <pc:spChg chg="add">
          <ac:chgData name="Nikhoriya, Ritesh" userId="2bd7b069-376e-4afb-a2a9-0b3b6a72efc4" providerId="ADAL" clId="{8272AB44-DA00-487F-AF5F-B5C93ADAB7F0}" dt="2021-09-03T03:42:00.348" v="0" actId="26606"/>
          <ac:spMkLst>
            <pc:docMk/>
            <pc:sldMk cId="3762167340" sldId="291"/>
            <ac:spMk id="16" creationId="{98E79BE4-34FE-485A-98A5-92CE8F7C4743}"/>
          </ac:spMkLst>
        </pc:spChg>
        <pc:spChg chg="add">
          <ac:chgData name="Nikhoriya, Ritesh" userId="2bd7b069-376e-4afb-a2a9-0b3b6a72efc4" providerId="ADAL" clId="{8272AB44-DA00-487F-AF5F-B5C93ADAB7F0}" dt="2021-09-03T03:42:00.348" v="0" actId="26606"/>
          <ac:spMkLst>
            <pc:docMk/>
            <pc:sldMk cId="3762167340" sldId="291"/>
            <ac:spMk id="18" creationId="{7A5F0580-5EE9-419F-96EE-B6529EF6E7D0}"/>
          </ac:spMkLst>
        </pc:spChg>
        <pc:picChg chg="mod">
          <ac:chgData name="Nikhoriya, Ritesh" userId="2bd7b069-376e-4afb-a2a9-0b3b6a72efc4" providerId="ADAL" clId="{8272AB44-DA00-487F-AF5F-B5C93ADAB7F0}" dt="2021-09-03T03:42:00.348" v="0" actId="26606"/>
          <ac:picMkLst>
            <pc:docMk/>
            <pc:sldMk cId="3762167340" sldId="291"/>
            <ac:picMk id="5" creationId="{4ADAAB77-B4F0-42B7-83A7-299D46605572}"/>
          </ac:picMkLst>
        </pc:picChg>
      </pc:sldChg>
      <pc:sldChg chg="addSp modSp mod setBg addAnim">
        <pc:chgData name="Nikhoriya, Ritesh" userId="2bd7b069-376e-4afb-a2a9-0b3b6a72efc4" providerId="ADAL" clId="{8272AB44-DA00-487F-AF5F-B5C93ADAB7F0}" dt="2021-09-03T03:52:31.131" v="131"/>
        <pc:sldMkLst>
          <pc:docMk/>
          <pc:sldMk cId="3564509403" sldId="292"/>
        </pc:sldMkLst>
        <pc:spChg chg="mod ord">
          <ac:chgData name="Nikhoriya, Ritesh" userId="2bd7b069-376e-4afb-a2a9-0b3b6a72efc4" providerId="ADAL" clId="{8272AB44-DA00-487F-AF5F-B5C93ADAB7F0}" dt="2021-09-03T03:52:31.130" v="130" actId="26606"/>
          <ac:spMkLst>
            <pc:docMk/>
            <pc:sldMk cId="3564509403" sldId="292"/>
            <ac:spMk id="2" creationId="{62543F0B-0C40-4661-92F6-61C9762BB79B}"/>
          </ac:spMkLst>
        </pc:spChg>
        <pc:spChg chg="mod">
          <ac:chgData name="Nikhoriya, Ritesh" userId="2bd7b069-376e-4afb-a2a9-0b3b6a72efc4" providerId="ADAL" clId="{8272AB44-DA00-487F-AF5F-B5C93ADAB7F0}" dt="2021-09-03T03:52:31.130" v="130" actId="26606"/>
          <ac:spMkLst>
            <pc:docMk/>
            <pc:sldMk cId="3564509403" sldId="292"/>
            <ac:spMk id="3" creationId="{F52D5140-494F-4EE4-BA72-A57DB0C55A35}"/>
          </ac:spMkLst>
        </pc:spChg>
        <pc:spChg chg="add">
          <ac:chgData name="Nikhoriya, Ritesh" userId="2bd7b069-376e-4afb-a2a9-0b3b6a72efc4" providerId="ADAL" clId="{8272AB44-DA00-487F-AF5F-B5C93ADAB7F0}" dt="2021-09-03T03:52:31.130" v="130" actId="26606"/>
          <ac:spMkLst>
            <pc:docMk/>
            <pc:sldMk cId="3564509403" sldId="292"/>
            <ac:spMk id="8" creationId="{88294908-8B00-4F58-BBBA-20F71A40AA9E}"/>
          </ac:spMkLst>
        </pc:spChg>
        <pc:spChg chg="add">
          <ac:chgData name="Nikhoriya, Ritesh" userId="2bd7b069-376e-4afb-a2a9-0b3b6a72efc4" providerId="ADAL" clId="{8272AB44-DA00-487F-AF5F-B5C93ADAB7F0}" dt="2021-09-03T03:52:31.130" v="130" actId="26606"/>
          <ac:spMkLst>
            <pc:docMk/>
            <pc:sldMk cId="3564509403" sldId="292"/>
            <ac:spMk id="10" creationId="{4364C879-1404-4203-8E9D-CC5DE0A621A2}"/>
          </ac:spMkLst>
        </pc:spChg>
        <pc:spChg chg="add">
          <ac:chgData name="Nikhoriya, Ritesh" userId="2bd7b069-376e-4afb-a2a9-0b3b6a72efc4" providerId="ADAL" clId="{8272AB44-DA00-487F-AF5F-B5C93ADAB7F0}" dt="2021-09-03T03:52:31.130" v="130" actId="26606"/>
          <ac:spMkLst>
            <pc:docMk/>
            <pc:sldMk cId="3564509403" sldId="292"/>
            <ac:spMk id="12" creationId="{84617302-4B0D-4351-A6BB-6F0930D943AC}"/>
          </ac:spMkLst>
        </pc:spChg>
        <pc:spChg chg="add">
          <ac:chgData name="Nikhoriya, Ritesh" userId="2bd7b069-376e-4afb-a2a9-0b3b6a72efc4" providerId="ADAL" clId="{8272AB44-DA00-487F-AF5F-B5C93ADAB7F0}" dt="2021-09-03T03:52:31.130" v="130" actId="26606"/>
          <ac:spMkLst>
            <pc:docMk/>
            <pc:sldMk cId="3564509403" sldId="292"/>
            <ac:spMk id="14" creationId="{DA2C7802-C2E0-4218-8F89-8DD7CCD2CD1C}"/>
          </ac:spMkLst>
        </pc:spChg>
        <pc:spChg chg="add">
          <ac:chgData name="Nikhoriya, Ritesh" userId="2bd7b069-376e-4afb-a2a9-0b3b6a72efc4" providerId="ADAL" clId="{8272AB44-DA00-487F-AF5F-B5C93ADAB7F0}" dt="2021-09-03T03:52:31.130" v="130" actId="26606"/>
          <ac:spMkLst>
            <pc:docMk/>
            <pc:sldMk cId="3564509403" sldId="292"/>
            <ac:spMk id="16" creationId="{A6D7111A-21E5-4EE9-8A78-10E5530F0116}"/>
          </ac:spMkLst>
        </pc:spChg>
        <pc:spChg chg="add">
          <ac:chgData name="Nikhoriya, Ritesh" userId="2bd7b069-376e-4afb-a2a9-0b3b6a72efc4" providerId="ADAL" clId="{8272AB44-DA00-487F-AF5F-B5C93ADAB7F0}" dt="2021-09-03T03:52:31.130" v="130" actId="26606"/>
          <ac:spMkLst>
            <pc:docMk/>
            <pc:sldMk cId="3564509403" sldId="292"/>
            <ac:spMk id="18" creationId="{A3969E80-A77B-49FC-9122-D89AFD5EE118}"/>
          </ac:spMkLst>
        </pc:spChg>
        <pc:spChg chg="add">
          <ac:chgData name="Nikhoriya, Ritesh" userId="2bd7b069-376e-4afb-a2a9-0b3b6a72efc4" providerId="ADAL" clId="{8272AB44-DA00-487F-AF5F-B5C93ADAB7F0}" dt="2021-09-03T03:52:31.130" v="130" actId="26606"/>
          <ac:spMkLst>
            <pc:docMk/>
            <pc:sldMk cId="3564509403" sldId="292"/>
            <ac:spMk id="20" creationId="{1849CA57-76BD-4CF2-80BA-D7A46A01B7B1}"/>
          </ac:spMkLst>
        </pc:spChg>
        <pc:spChg chg="add">
          <ac:chgData name="Nikhoriya, Ritesh" userId="2bd7b069-376e-4afb-a2a9-0b3b6a72efc4" providerId="ADAL" clId="{8272AB44-DA00-487F-AF5F-B5C93ADAB7F0}" dt="2021-09-03T03:52:31.130" v="130" actId="26606"/>
          <ac:spMkLst>
            <pc:docMk/>
            <pc:sldMk cId="3564509403" sldId="292"/>
            <ac:spMk id="22" creationId="{35E9085E-E730-4768-83D4-6CB7E9897153}"/>
          </ac:spMkLst>
        </pc:spChg>
        <pc:spChg chg="add">
          <ac:chgData name="Nikhoriya, Ritesh" userId="2bd7b069-376e-4afb-a2a9-0b3b6a72efc4" providerId="ADAL" clId="{8272AB44-DA00-487F-AF5F-B5C93ADAB7F0}" dt="2021-09-03T03:52:31.130" v="130" actId="26606"/>
          <ac:spMkLst>
            <pc:docMk/>
            <pc:sldMk cId="3564509403" sldId="292"/>
            <ac:spMk id="24" creationId="{973272FE-A474-4CAE-8CA2-BCC8B476C3F4}"/>
          </ac:spMkLst>
        </pc:spChg>
        <pc:spChg chg="add">
          <ac:chgData name="Nikhoriya, Ritesh" userId="2bd7b069-376e-4afb-a2a9-0b3b6a72efc4" providerId="ADAL" clId="{8272AB44-DA00-487F-AF5F-B5C93ADAB7F0}" dt="2021-09-03T03:52:31.130" v="130" actId="26606"/>
          <ac:spMkLst>
            <pc:docMk/>
            <pc:sldMk cId="3564509403" sldId="292"/>
            <ac:spMk id="26" creationId="{E07981EA-05A6-437C-88D7-B377B92B031D}"/>
          </ac:spMkLst>
        </pc:spChg>
        <pc:spChg chg="add">
          <ac:chgData name="Nikhoriya, Ritesh" userId="2bd7b069-376e-4afb-a2a9-0b3b6a72efc4" providerId="ADAL" clId="{8272AB44-DA00-487F-AF5F-B5C93ADAB7F0}" dt="2021-09-03T03:52:31.130" v="130" actId="26606"/>
          <ac:spMkLst>
            <pc:docMk/>
            <pc:sldMk cId="3564509403" sldId="292"/>
            <ac:spMk id="28" creationId="{15E3C750-986E-4769-B1AE-49289FBEE757}"/>
          </ac:spMkLst>
        </pc:spChg>
      </pc:sldChg>
      <pc:sldChg chg="addSp delSp modSp new mod setBg">
        <pc:chgData name="Nikhoriya, Ritesh" userId="2bd7b069-376e-4afb-a2a9-0b3b6a72efc4" providerId="ADAL" clId="{8272AB44-DA00-487F-AF5F-B5C93ADAB7F0}" dt="2021-09-03T03:45:41.825" v="23" actId="26606"/>
        <pc:sldMkLst>
          <pc:docMk/>
          <pc:sldMk cId="3052757917" sldId="293"/>
        </pc:sldMkLst>
        <pc:spChg chg="mod">
          <ac:chgData name="Nikhoriya, Ritesh" userId="2bd7b069-376e-4afb-a2a9-0b3b6a72efc4" providerId="ADAL" clId="{8272AB44-DA00-487F-AF5F-B5C93ADAB7F0}" dt="2021-09-03T03:45:41.825" v="23" actId="26606"/>
          <ac:spMkLst>
            <pc:docMk/>
            <pc:sldMk cId="3052757917" sldId="293"/>
            <ac:spMk id="2" creationId="{1B2DC365-A6FF-4D1F-8ED8-8D592DC6C399}"/>
          </ac:spMkLst>
        </pc:spChg>
        <pc:spChg chg="del mod">
          <ac:chgData name="Nikhoriya, Ritesh" userId="2bd7b069-376e-4afb-a2a9-0b3b6a72efc4" providerId="ADAL" clId="{8272AB44-DA00-487F-AF5F-B5C93ADAB7F0}" dt="2021-09-03T03:45:41.825" v="23" actId="26606"/>
          <ac:spMkLst>
            <pc:docMk/>
            <pc:sldMk cId="3052757917" sldId="293"/>
            <ac:spMk id="3" creationId="{8BDA19A5-A35F-4766-95F8-2EE17E686798}"/>
          </ac:spMkLst>
        </pc:spChg>
        <pc:spChg chg="add">
          <ac:chgData name="Nikhoriya, Ritesh" userId="2bd7b069-376e-4afb-a2a9-0b3b6a72efc4" providerId="ADAL" clId="{8272AB44-DA00-487F-AF5F-B5C93ADAB7F0}" dt="2021-09-03T03:45:41.825" v="23" actId="26606"/>
          <ac:spMkLst>
            <pc:docMk/>
            <pc:sldMk cId="3052757917" sldId="293"/>
            <ac:spMk id="9" creationId="{5C8908E2-EE49-44D2-9428-A28D2312A8D5}"/>
          </ac:spMkLst>
        </pc:spChg>
        <pc:spChg chg="add del">
          <ac:chgData name="Nikhoriya, Ritesh" userId="2bd7b069-376e-4afb-a2a9-0b3b6a72efc4" providerId="ADAL" clId="{8272AB44-DA00-487F-AF5F-B5C93ADAB7F0}" dt="2021-09-03T03:45:41.726" v="22" actId="26606"/>
          <ac:spMkLst>
            <pc:docMk/>
            <pc:sldMk cId="3052757917" sldId="293"/>
            <ac:spMk id="10" creationId="{0288C6B4-AFC3-407F-A595-EFFD38D4CCAF}"/>
          </ac:spMkLst>
        </pc:spChg>
        <pc:spChg chg="add del">
          <ac:chgData name="Nikhoriya, Ritesh" userId="2bd7b069-376e-4afb-a2a9-0b3b6a72efc4" providerId="ADAL" clId="{8272AB44-DA00-487F-AF5F-B5C93ADAB7F0}" dt="2021-09-03T03:45:41.726" v="22" actId="26606"/>
          <ac:spMkLst>
            <pc:docMk/>
            <pc:sldMk cId="3052757917" sldId="293"/>
            <ac:spMk id="12" creationId="{CF236821-17FE-429B-8D2C-08E13A64EA40}"/>
          </ac:spMkLst>
        </pc:spChg>
        <pc:spChg chg="add del">
          <ac:chgData name="Nikhoriya, Ritesh" userId="2bd7b069-376e-4afb-a2a9-0b3b6a72efc4" providerId="ADAL" clId="{8272AB44-DA00-487F-AF5F-B5C93ADAB7F0}" dt="2021-09-03T03:45:41.726" v="22" actId="26606"/>
          <ac:spMkLst>
            <pc:docMk/>
            <pc:sldMk cId="3052757917" sldId="293"/>
            <ac:spMk id="14" creationId="{C0BDBCD2-E081-43AB-9119-C55465E59757}"/>
          </ac:spMkLst>
        </pc:spChg>
        <pc:spChg chg="add">
          <ac:chgData name="Nikhoriya, Ritesh" userId="2bd7b069-376e-4afb-a2a9-0b3b6a72efc4" providerId="ADAL" clId="{8272AB44-DA00-487F-AF5F-B5C93ADAB7F0}" dt="2021-09-03T03:45:41.825" v="23" actId="26606"/>
          <ac:spMkLst>
            <pc:docMk/>
            <pc:sldMk cId="3052757917" sldId="293"/>
            <ac:spMk id="15" creationId="{7449A6C7-D15F-4AA5-BFA5-71A404B47016}"/>
          </ac:spMkLst>
        </pc:spChg>
        <pc:spChg chg="add del">
          <ac:chgData name="Nikhoriya, Ritesh" userId="2bd7b069-376e-4afb-a2a9-0b3b6a72efc4" providerId="ADAL" clId="{8272AB44-DA00-487F-AF5F-B5C93ADAB7F0}" dt="2021-09-03T03:45:41.726" v="22" actId="26606"/>
          <ac:spMkLst>
            <pc:docMk/>
            <pc:sldMk cId="3052757917" sldId="293"/>
            <ac:spMk id="16" creationId="{98E79BE4-34FE-485A-98A5-92CE8F7C4743}"/>
          </ac:spMkLst>
        </pc:spChg>
        <pc:spChg chg="add">
          <ac:chgData name="Nikhoriya, Ritesh" userId="2bd7b069-376e-4afb-a2a9-0b3b6a72efc4" providerId="ADAL" clId="{8272AB44-DA00-487F-AF5F-B5C93ADAB7F0}" dt="2021-09-03T03:45:41.825" v="23" actId="26606"/>
          <ac:spMkLst>
            <pc:docMk/>
            <pc:sldMk cId="3052757917" sldId="293"/>
            <ac:spMk id="17" creationId="{ED888B23-07FA-482A-96DF-47E31AF1A603}"/>
          </ac:spMkLst>
        </pc:spChg>
        <pc:spChg chg="add del">
          <ac:chgData name="Nikhoriya, Ritesh" userId="2bd7b069-376e-4afb-a2a9-0b3b6a72efc4" providerId="ADAL" clId="{8272AB44-DA00-487F-AF5F-B5C93ADAB7F0}" dt="2021-09-03T03:45:41.726" v="22" actId="26606"/>
          <ac:spMkLst>
            <pc:docMk/>
            <pc:sldMk cId="3052757917" sldId="293"/>
            <ac:spMk id="18" creationId="{7A5F0580-5EE9-419F-96EE-B6529EF6E7D0}"/>
          </ac:spMkLst>
        </pc:spChg>
        <pc:grpChg chg="add">
          <ac:chgData name="Nikhoriya, Ritesh" userId="2bd7b069-376e-4afb-a2a9-0b3b6a72efc4" providerId="ADAL" clId="{8272AB44-DA00-487F-AF5F-B5C93ADAB7F0}" dt="2021-09-03T03:45:41.825" v="23" actId="26606"/>
          <ac:grpSpMkLst>
            <pc:docMk/>
            <pc:sldMk cId="3052757917" sldId="293"/>
            <ac:grpSpMk id="11" creationId="{05314994-6337-4875-8CF5-652CAFE8342C}"/>
          </ac:grpSpMkLst>
        </pc:grpChg>
        <pc:graphicFrameChg chg="add">
          <ac:chgData name="Nikhoriya, Ritesh" userId="2bd7b069-376e-4afb-a2a9-0b3b6a72efc4" providerId="ADAL" clId="{8272AB44-DA00-487F-AF5F-B5C93ADAB7F0}" dt="2021-09-03T03:45:41.825" v="23" actId="26606"/>
          <ac:graphicFrameMkLst>
            <pc:docMk/>
            <pc:sldMk cId="3052757917" sldId="293"/>
            <ac:graphicFrameMk id="5" creationId="{69429858-71C5-4EFD-BDC9-692AEC501EE0}"/>
          </ac:graphicFrameMkLst>
        </pc:graphicFrameChg>
        <pc:picChg chg="add del">
          <ac:chgData name="Nikhoriya, Ritesh" userId="2bd7b069-376e-4afb-a2a9-0b3b6a72efc4" providerId="ADAL" clId="{8272AB44-DA00-487F-AF5F-B5C93ADAB7F0}" dt="2021-09-03T03:45:41.726" v="22" actId="26606"/>
          <ac:picMkLst>
            <pc:docMk/>
            <pc:sldMk cId="3052757917" sldId="293"/>
            <ac:picMk id="7" creationId="{4B373E94-BBF9-47BC-B10F-FA52DA8D60D3}"/>
          </ac:picMkLst>
        </pc:picChg>
      </pc:sldChg>
      <pc:sldChg chg="addSp delSp modSp new mod setBg">
        <pc:chgData name="Nikhoriya, Ritesh" userId="2bd7b069-376e-4afb-a2a9-0b3b6a72efc4" providerId="ADAL" clId="{8272AB44-DA00-487F-AF5F-B5C93ADAB7F0}" dt="2021-09-03T03:50:22.769" v="66" actId="26606"/>
        <pc:sldMkLst>
          <pc:docMk/>
          <pc:sldMk cId="2426212822" sldId="294"/>
        </pc:sldMkLst>
        <pc:spChg chg="mod">
          <ac:chgData name="Nikhoriya, Ritesh" userId="2bd7b069-376e-4afb-a2a9-0b3b6a72efc4" providerId="ADAL" clId="{8272AB44-DA00-487F-AF5F-B5C93ADAB7F0}" dt="2021-09-03T03:50:22.769" v="66" actId="26606"/>
          <ac:spMkLst>
            <pc:docMk/>
            <pc:sldMk cId="2426212822" sldId="294"/>
            <ac:spMk id="2" creationId="{01872B30-0847-49DA-91C2-FED10C5B64A4}"/>
          </ac:spMkLst>
        </pc:spChg>
        <pc:spChg chg="del mod">
          <ac:chgData name="Nikhoriya, Ritesh" userId="2bd7b069-376e-4afb-a2a9-0b3b6a72efc4" providerId="ADAL" clId="{8272AB44-DA00-487F-AF5F-B5C93ADAB7F0}" dt="2021-09-03T03:50:22.769" v="66" actId="26606"/>
          <ac:spMkLst>
            <pc:docMk/>
            <pc:sldMk cId="2426212822" sldId="294"/>
            <ac:spMk id="3" creationId="{01D5BB11-2385-47BE-8017-34E5DAC1EF4A}"/>
          </ac:spMkLst>
        </pc:spChg>
        <pc:spChg chg="add">
          <ac:chgData name="Nikhoriya, Ritesh" userId="2bd7b069-376e-4afb-a2a9-0b3b6a72efc4" providerId="ADAL" clId="{8272AB44-DA00-487F-AF5F-B5C93ADAB7F0}" dt="2021-09-03T03:50:22.769" v="66" actId="26606"/>
          <ac:spMkLst>
            <pc:docMk/>
            <pc:sldMk cId="2426212822" sldId="294"/>
            <ac:spMk id="9" creationId="{B819A166-7571-4003-A6B8-B62034C3ED30}"/>
          </ac:spMkLst>
        </pc:spChg>
        <pc:graphicFrameChg chg="add">
          <ac:chgData name="Nikhoriya, Ritesh" userId="2bd7b069-376e-4afb-a2a9-0b3b6a72efc4" providerId="ADAL" clId="{8272AB44-DA00-487F-AF5F-B5C93ADAB7F0}" dt="2021-09-03T03:50:22.769" v="66" actId="26606"/>
          <ac:graphicFrameMkLst>
            <pc:docMk/>
            <pc:sldMk cId="2426212822" sldId="294"/>
            <ac:graphicFrameMk id="5" creationId="{F3375EF6-C06B-45FA-B448-AFC30EFB001C}"/>
          </ac:graphicFrameMkLst>
        </pc:graphicFrameChg>
      </pc:sldChg>
      <pc:sldChg chg="addSp modSp new mod setBg addAnim">
        <pc:chgData name="Nikhoriya, Ritesh" userId="2bd7b069-376e-4afb-a2a9-0b3b6a72efc4" providerId="ADAL" clId="{8272AB44-DA00-487F-AF5F-B5C93ADAB7F0}" dt="2021-09-03T03:54:39.123" v="226"/>
        <pc:sldMkLst>
          <pc:docMk/>
          <pc:sldMk cId="3556700372" sldId="295"/>
        </pc:sldMkLst>
        <pc:spChg chg="mod">
          <ac:chgData name="Nikhoriya, Ritesh" userId="2bd7b069-376e-4afb-a2a9-0b3b6a72efc4" providerId="ADAL" clId="{8272AB44-DA00-487F-AF5F-B5C93ADAB7F0}" dt="2021-09-03T03:54:39.122" v="225" actId="26606"/>
          <ac:spMkLst>
            <pc:docMk/>
            <pc:sldMk cId="3556700372" sldId="295"/>
            <ac:spMk id="2" creationId="{97C7F81E-FE58-4E01-A6B6-50933A6F1B45}"/>
          </ac:spMkLst>
        </pc:spChg>
        <pc:spChg chg="mod">
          <ac:chgData name="Nikhoriya, Ritesh" userId="2bd7b069-376e-4afb-a2a9-0b3b6a72efc4" providerId="ADAL" clId="{8272AB44-DA00-487F-AF5F-B5C93ADAB7F0}" dt="2021-09-03T03:54:39.122" v="225" actId="26606"/>
          <ac:spMkLst>
            <pc:docMk/>
            <pc:sldMk cId="3556700372" sldId="295"/>
            <ac:spMk id="3" creationId="{8BFE58F2-28BE-4CCA-849C-B2BC7028160D}"/>
          </ac:spMkLst>
        </pc:spChg>
        <pc:spChg chg="add">
          <ac:chgData name="Nikhoriya, Ritesh" userId="2bd7b069-376e-4afb-a2a9-0b3b6a72efc4" providerId="ADAL" clId="{8272AB44-DA00-487F-AF5F-B5C93ADAB7F0}" dt="2021-09-03T03:54:39.122" v="225" actId="26606"/>
          <ac:spMkLst>
            <pc:docMk/>
            <pc:sldMk cId="3556700372" sldId="295"/>
            <ac:spMk id="8" creationId="{FFD48BC7-DC40-47DE-87EE-9F4B6ECB9ABB}"/>
          </ac:spMkLst>
        </pc:spChg>
        <pc:spChg chg="add">
          <ac:chgData name="Nikhoriya, Ritesh" userId="2bd7b069-376e-4afb-a2a9-0b3b6a72efc4" providerId="ADAL" clId="{8272AB44-DA00-487F-AF5F-B5C93ADAB7F0}" dt="2021-09-03T03:54:39.122" v="225" actId="26606"/>
          <ac:spMkLst>
            <pc:docMk/>
            <pc:sldMk cId="3556700372" sldId="295"/>
            <ac:spMk id="10" creationId="{E502BBC7-2C76-46F3-BC24-5985BC13DB88}"/>
          </ac:spMkLst>
        </pc:spChg>
        <pc:spChg chg="add">
          <ac:chgData name="Nikhoriya, Ritesh" userId="2bd7b069-376e-4afb-a2a9-0b3b6a72efc4" providerId="ADAL" clId="{8272AB44-DA00-487F-AF5F-B5C93ADAB7F0}" dt="2021-09-03T03:54:39.122" v="225" actId="26606"/>
          <ac:spMkLst>
            <pc:docMk/>
            <pc:sldMk cId="3556700372" sldId="295"/>
            <ac:spMk id="12" creationId="{C7F28D52-2A5F-4D23-81AE-7CB8B591C7AF}"/>
          </ac:spMkLst>
        </pc:spChg>
        <pc:spChg chg="add">
          <ac:chgData name="Nikhoriya, Ritesh" userId="2bd7b069-376e-4afb-a2a9-0b3b6a72efc4" providerId="ADAL" clId="{8272AB44-DA00-487F-AF5F-B5C93ADAB7F0}" dt="2021-09-03T03:54:39.122" v="225" actId="26606"/>
          <ac:spMkLst>
            <pc:docMk/>
            <pc:sldMk cId="3556700372" sldId="295"/>
            <ac:spMk id="14" creationId="{3629484E-3792-4B3D-89AD-7C8A1ED0E0D4}"/>
          </ac:spMkLst>
        </pc:spChg>
      </pc:sldChg>
      <pc:sldChg chg="addSp modSp new mod setBg addAnim">
        <pc:chgData name="Nikhoriya, Ritesh" userId="2bd7b069-376e-4afb-a2a9-0b3b6a72efc4" providerId="ADAL" clId="{8272AB44-DA00-487F-AF5F-B5C93ADAB7F0}" dt="2021-09-03T03:55:20.064" v="246"/>
        <pc:sldMkLst>
          <pc:docMk/>
          <pc:sldMk cId="2686654893" sldId="296"/>
        </pc:sldMkLst>
        <pc:spChg chg="mod">
          <ac:chgData name="Nikhoriya, Ritesh" userId="2bd7b069-376e-4afb-a2a9-0b3b6a72efc4" providerId="ADAL" clId="{8272AB44-DA00-487F-AF5F-B5C93ADAB7F0}" dt="2021-09-03T03:55:20.063" v="245" actId="26606"/>
          <ac:spMkLst>
            <pc:docMk/>
            <pc:sldMk cId="2686654893" sldId="296"/>
            <ac:spMk id="2" creationId="{E1042617-AB89-404C-BED3-89E55A206AAC}"/>
          </ac:spMkLst>
        </pc:spChg>
        <pc:spChg chg="mod">
          <ac:chgData name="Nikhoriya, Ritesh" userId="2bd7b069-376e-4afb-a2a9-0b3b6a72efc4" providerId="ADAL" clId="{8272AB44-DA00-487F-AF5F-B5C93ADAB7F0}" dt="2021-09-03T03:55:20.063" v="245" actId="26606"/>
          <ac:spMkLst>
            <pc:docMk/>
            <pc:sldMk cId="2686654893" sldId="296"/>
            <ac:spMk id="3" creationId="{72CED763-D01E-4B7B-B94E-7D741F0BCC94}"/>
          </ac:spMkLst>
        </pc:spChg>
        <pc:spChg chg="add">
          <ac:chgData name="Nikhoriya, Ritesh" userId="2bd7b069-376e-4afb-a2a9-0b3b6a72efc4" providerId="ADAL" clId="{8272AB44-DA00-487F-AF5F-B5C93ADAB7F0}" dt="2021-09-03T03:55:20.063" v="245" actId="26606"/>
          <ac:spMkLst>
            <pc:docMk/>
            <pc:sldMk cId="2686654893" sldId="296"/>
            <ac:spMk id="8" creationId="{FFD48BC7-DC40-47DE-87EE-9F4B6ECB9ABB}"/>
          </ac:spMkLst>
        </pc:spChg>
        <pc:spChg chg="add">
          <ac:chgData name="Nikhoriya, Ritesh" userId="2bd7b069-376e-4afb-a2a9-0b3b6a72efc4" providerId="ADAL" clId="{8272AB44-DA00-487F-AF5F-B5C93ADAB7F0}" dt="2021-09-03T03:55:20.063" v="245" actId="26606"/>
          <ac:spMkLst>
            <pc:docMk/>
            <pc:sldMk cId="2686654893" sldId="296"/>
            <ac:spMk id="10" creationId="{E502BBC7-2C76-46F3-BC24-5985BC13DB88}"/>
          </ac:spMkLst>
        </pc:spChg>
        <pc:spChg chg="add">
          <ac:chgData name="Nikhoriya, Ritesh" userId="2bd7b069-376e-4afb-a2a9-0b3b6a72efc4" providerId="ADAL" clId="{8272AB44-DA00-487F-AF5F-B5C93ADAB7F0}" dt="2021-09-03T03:55:20.063" v="245" actId="26606"/>
          <ac:spMkLst>
            <pc:docMk/>
            <pc:sldMk cId="2686654893" sldId="296"/>
            <ac:spMk id="12" creationId="{C7F28D52-2A5F-4D23-81AE-7CB8B591C7AF}"/>
          </ac:spMkLst>
        </pc:spChg>
        <pc:spChg chg="add">
          <ac:chgData name="Nikhoriya, Ritesh" userId="2bd7b069-376e-4afb-a2a9-0b3b6a72efc4" providerId="ADAL" clId="{8272AB44-DA00-487F-AF5F-B5C93ADAB7F0}" dt="2021-09-03T03:55:20.063" v="245" actId="26606"/>
          <ac:spMkLst>
            <pc:docMk/>
            <pc:sldMk cId="2686654893" sldId="296"/>
            <ac:spMk id="14" creationId="{3629484E-3792-4B3D-89AD-7C8A1ED0E0D4}"/>
          </ac:spMkLst>
        </pc:sp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717A9F73-1B87-462B-9F6F-280642B5F500}"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1720668A-E141-42A0-BD77-AB188E68D1E4}">
      <dgm:prSet/>
      <dgm:spPr/>
      <dgm:t>
        <a:bodyPr/>
        <a:lstStyle/>
        <a:p>
          <a:r>
            <a:rPr lang="en-US" b="0" i="0" dirty="0"/>
            <a:t>The objective of the project is to prepare a machine learning model that can predict the mental fitness of the user into using various python based machine learning tools and data science libraries</a:t>
          </a:r>
          <a:endParaRPr lang="en-US" dirty="0"/>
        </a:p>
      </dgm:t>
    </dgm:pt>
    <dgm:pt modelId="{049D0951-B468-4BFD-BC1A-E73EDC989D79}" type="parTrans" cxnId="{31B4EBB3-2482-4F64-AFFE-E43B6414DB75}">
      <dgm:prSet/>
      <dgm:spPr/>
      <dgm:t>
        <a:bodyPr/>
        <a:lstStyle/>
        <a:p>
          <a:endParaRPr lang="en-US"/>
        </a:p>
      </dgm:t>
    </dgm:pt>
    <dgm:pt modelId="{C73BACED-938D-43DE-B416-2211100FC945}" type="sibTrans" cxnId="{31B4EBB3-2482-4F64-AFFE-E43B6414DB75}">
      <dgm:prSet/>
      <dgm:spPr/>
      <dgm:t>
        <a:bodyPr/>
        <a:lstStyle/>
        <a:p>
          <a:endParaRPr lang="en-US"/>
        </a:p>
      </dgm:t>
    </dgm:pt>
    <dgm:pt modelId="{415BB300-3C4B-4187-86A5-E65FEB7A4F2D}">
      <dgm:prSet/>
      <dgm:spPr/>
      <dgm:t>
        <a:bodyPr/>
        <a:lstStyle/>
        <a:p>
          <a:r>
            <a:rPr lang="en-US" b="0" i="0" dirty="0"/>
            <a:t>The ‘target’ dataset has 10 sections with </a:t>
          </a:r>
          <a:r>
            <a:rPr lang="en-IN" b="0" i="0" dirty="0"/>
            <a:t>Country, Year,  Schizophrenia,  </a:t>
          </a:r>
          <a:r>
            <a:rPr lang="en-IN" b="0" i="0" dirty="0" err="1"/>
            <a:t>Bipolar_disorder</a:t>
          </a:r>
          <a:r>
            <a:rPr lang="en-IN" b="0" i="0" dirty="0"/>
            <a:t>, </a:t>
          </a:r>
          <a:r>
            <a:rPr lang="en-IN" b="0" i="0" dirty="0" err="1"/>
            <a:t>Eating_disorders</a:t>
          </a:r>
          <a:r>
            <a:rPr lang="en-IN" b="0" i="0" dirty="0"/>
            <a:t>, Anxiety, </a:t>
          </a:r>
          <a:r>
            <a:rPr lang="en-IN" b="0" i="0" dirty="0" err="1"/>
            <a:t>Drug_usage</a:t>
          </a:r>
          <a:r>
            <a:rPr lang="en-IN" b="0" i="0" dirty="0"/>
            <a:t>, Depression, Alcohol, </a:t>
          </a:r>
          <a:r>
            <a:rPr lang="en-IN" b="0" i="0" dirty="0" err="1"/>
            <a:t>Mental_fitness</a:t>
          </a:r>
          <a:r>
            <a:rPr lang="en-IN" b="0" i="0" dirty="0"/>
            <a:t>.</a:t>
          </a:r>
          <a:endParaRPr lang="en-US" dirty="0"/>
        </a:p>
      </dgm:t>
    </dgm:pt>
    <dgm:pt modelId="{B5F5A613-E338-4D69-8545-0E1A839BA7B6}" type="parTrans" cxnId="{812A3A41-688E-4A9E-815A-6A991644BB31}">
      <dgm:prSet/>
      <dgm:spPr/>
      <dgm:t>
        <a:bodyPr/>
        <a:lstStyle/>
        <a:p>
          <a:endParaRPr lang="en-US"/>
        </a:p>
      </dgm:t>
    </dgm:pt>
    <dgm:pt modelId="{5AE50E72-DD32-41EB-851A-68E918ADCFC8}" type="sibTrans" cxnId="{812A3A41-688E-4A9E-815A-6A991644BB31}">
      <dgm:prSet/>
      <dgm:spPr/>
      <dgm:t>
        <a:bodyPr/>
        <a:lstStyle/>
        <a:p>
          <a:endParaRPr lang="en-US"/>
        </a:p>
      </dgm:t>
    </dgm:pt>
    <dgm:pt modelId="{EA062F1C-C94C-41E0-962C-D5D0EB83839A}">
      <dgm:prSet/>
      <dgm:spPr/>
      <dgm:t>
        <a:bodyPr/>
        <a:lstStyle/>
        <a:p>
          <a:r>
            <a:rPr lang="en-US" b="0" i="0" dirty="0"/>
            <a:t>Given the images of the articles, we need to predict the profit earned by the company using the best Regression model.</a:t>
          </a:r>
          <a:endParaRPr lang="en-US" dirty="0"/>
        </a:p>
      </dgm:t>
    </dgm:pt>
    <dgm:pt modelId="{FF2CCBE2-31FF-4C16-96C6-086EE29C31B3}" type="parTrans" cxnId="{2B37418B-0792-47BE-B2A1-FF919B3B94D8}">
      <dgm:prSet/>
      <dgm:spPr/>
      <dgm:t>
        <a:bodyPr/>
        <a:lstStyle/>
        <a:p>
          <a:endParaRPr lang="en-US"/>
        </a:p>
      </dgm:t>
    </dgm:pt>
    <dgm:pt modelId="{A9FFB130-6AD1-49B9-AC39-41EC972C7F64}" type="sibTrans" cxnId="{2B37418B-0792-47BE-B2A1-FF919B3B94D8}">
      <dgm:prSet/>
      <dgm:spPr/>
      <dgm:t>
        <a:bodyPr/>
        <a:lstStyle/>
        <a:p>
          <a:endParaRPr lang="en-US"/>
        </a:p>
      </dgm:t>
    </dgm:pt>
    <dgm:pt modelId="{5050E06C-8983-45B2-ADAB-D804CDDED4E0}" type="pres">
      <dgm:prSet presAssocID="{717A9F73-1B87-462B-9F6F-280642B5F500}" presName="root" presStyleCnt="0">
        <dgm:presLayoutVars>
          <dgm:dir/>
          <dgm:resizeHandles val="exact"/>
        </dgm:presLayoutVars>
      </dgm:prSet>
      <dgm:spPr/>
    </dgm:pt>
    <dgm:pt modelId="{4FF3047B-68C1-472C-9AB3-995356E839D6}" type="pres">
      <dgm:prSet presAssocID="{1720668A-E141-42A0-BD77-AB188E68D1E4}" presName="compNode" presStyleCnt="0"/>
      <dgm:spPr/>
    </dgm:pt>
    <dgm:pt modelId="{B0D8009C-192A-43DA-B238-DA845114B1A7}" type="pres">
      <dgm:prSet presAssocID="{1720668A-E141-42A0-BD77-AB188E68D1E4}" presName="bgRect" presStyleLbl="bgShp" presStyleIdx="0" presStyleCnt="3"/>
      <dgm:spPr/>
    </dgm:pt>
    <dgm:pt modelId="{642334A4-47A5-4406-983E-D5B86AD201D1}" type="pres">
      <dgm:prSet presAssocID="{1720668A-E141-42A0-BD77-AB188E68D1E4}"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rain"/>
        </a:ext>
      </dgm:extLst>
    </dgm:pt>
    <dgm:pt modelId="{DAB4D533-1AD2-48E4-89EF-63EBFD814CA1}" type="pres">
      <dgm:prSet presAssocID="{1720668A-E141-42A0-BD77-AB188E68D1E4}" presName="spaceRect" presStyleCnt="0"/>
      <dgm:spPr/>
    </dgm:pt>
    <dgm:pt modelId="{40A85412-4376-4CF1-8131-437FA99FB4D1}" type="pres">
      <dgm:prSet presAssocID="{1720668A-E141-42A0-BD77-AB188E68D1E4}" presName="parTx" presStyleLbl="revTx" presStyleIdx="0" presStyleCnt="3">
        <dgm:presLayoutVars>
          <dgm:chMax val="0"/>
          <dgm:chPref val="0"/>
        </dgm:presLayoutVars>
      </dgm:prSet>
      <dgm:spPr/>
    </dgm:pt>
    <dgm:pt modelId="{442C3292-8216-46DB-B561-00DCEB93735B}" type="pres">
      <dgm:prSet presAssocID="{C73BACED-938D-43DE-B416-2211100FC945}" presName="sibTrans" presStyleCnt="0"/>
      <dgm:spPr/>
    </dgm:pt>
    <dgm:pt modelId="{AE2067F2-4C26-4C64-AEF1-013E1B692AC0}" type="pres">
      <dgm:prSet presAssocID="{415BB300-3C4B-4187-86A5-E65FEB7A4F2D}" presName="compNode" presStyleCnt="0"/>
      <dgm:spPr/>
    </dgm:pt>
    <dgm:pt modelId="{64286996-38D8-422B-BB9E-8AEC843CA685}" type="pres">
      <dgm:prSet presAssocID="{415BB300-3C4B-4187-86A5-E65FEB7A4F2D}" presName="bgRect" presStyleLbl="bgShp" presStyleIdx="1" presStyleCnt="3"/>
      <dgm:spPr/>
    </dgm:pt>
    <dgm:pt modelId="{A4AB7709-5C8B-434D-B501-82B50CDD8413}" type="pres">
      <dgm:prSet presAssocID="{415BB300-3C4B-4187-86A5-E65FEB7A4F2D}"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iploma"/>
        </a:ext>
      </dgm:extLst>
    </dgm:pt>
    <dgm:pt modelId="{E909682E-BE59-4594-9F8B-1A9F12E7487B}" type="pres">
      <dgm:prSet presAssocID="{415BB300-3C4B-4187-86A5-E65FEB7A4F2D}" presName="spaceRect" presStyleCnt="0"/>
      <dgm:spPr/>
    </dgm:pt>
    <dgm:pt modelId="{60A1CD43-1141-4967-A39F-FAF01C9C8293}" type="pres">
      <dgm:prSet presAssocID="{415BB300-3C4B-4187-86A5-E65FEB7A4F2D}" presName="parTx" presStyleLbl="revTx" presStyleIdx="1" presStyleCnt="3">
        <dgm:presLayoutVars>
          <dgm:chMax val="0"/>
          <dgm:chPref val="0"/>
        </dgm:presLayoutVars>
      </dgm:prSet>
      <dgm:spPr/>
    </dgm:pt>
    <dgm:pt modelId="{2A6D4636-8315-49F4-A6AC-1736E0D2F4E9}" type="pres">
      <dgm:prSet presAssocID="{5AE50E72-DD32-41EB-851A-68E918ADCFC8}" presName="sibTrans" presStyleCnt="0"/>
      <dgm:spPr/>
    </dgm:pt>
    <dgm:pt modelId="{12498A0E-D9A8-46F2-A4A0-DEC631686E64}" type="pres">
      <dgm:prSet presAssocID="{EA062F1C-C94C-41E0-962C-D5D0EB83839A}" presName="compNode" presStyleCnt="0"/>
      <dgm:spPr/>
    </dgm:pt>
    <dgm:pt modelId="{6A00E98E-FD8A-47B1-9B20-86A5D77057F4}" type="pres">
      <dgm:prSet presAssocID="{EA062F1C-C94C-41E0-962C-D5D0EB83839A}" presName="bgRect" presStyleLbl="bgShp" presStyleIdx="2" presStyleCnt="3"/>
      <dgm:spPr/>
    </dgm:pt>
    <dgm:pt modelId="{BF166557-B803-4F35-819E-0F323D2D19AC}" type="pres">
      <dgm:prSet presAssocID="{EA062F1C-C94C-41E0-962C-D5D0EB83839A}"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Newspaper"/>
        </a:ext>
      </dgm:extLst>
    </dgm:pt>
    <dgm:pt modelId="{A8202C13-921A-4C14-A9E0-B758F1E4AF9E}" type="pres">
      <dgm:prSet presAssocID="{EA062F1C-C94C-41E0-962C-D5D0EB83839A}" presName="spaceRect" presStyleCnt="0"/>
      <dgm:spPr/>
    </dgm:pt>
    <dgm:pt modelId="{C970C029-919A-441B-A7CA-6989EDB7D98E}" type="pres">
      <dgm:prSet presAssocID="{EA062F1C-C94C-41E0-962C-D5D0EB83839A}" presName="parTx" presStyleLbl="revTx" presStyleIdx="2" presStyleCnt="3">
        <dgm:presLayoutVars>
          <dgm:chMax val="0"/>
          <dgm:chPref val="0"/>
        </dgm:presLayoutVars>
      </dgm:prSet>
      <dgm:spPr/>
    </dgm:pt>
  </dgm:ptLst>
  <dgm:cxnLst>
    <dgm:cxn modelId="{24A81012-4683-4B4C-B358-8F0A765E6B51}" type="presOf" srcId="{EA062F1C-C94C-41E0-962C-D5D0EB83839A}" destId="{C970C029-919A-441B-A7CA-6989EDB7D98E}" srcOrd="0" destOrd="0" presId="urn:microsoft.com/office/officeart/2018/2/layout/IconVerticalSolidList"/>
    <dgm:cxn modelId="{74260041-1386-4E8C-8F95-4B57B9925C80}" type="presOf" srcId="{717A9F73-1B87-462B-9F6F-280642B5F500}" destId="{5050E06C-8983-45B2-ADAB-D804CDDED4E0}" srcOrd="0" destOrd="0" presId="urn:microsoft.com/office/officeart/2018/2/layout/IconVerticalSolidList"/>
    <dgm:cxn modelId="{812A3A41-688E-4A9E-815A-6A991644BB31}" srcId="{717A9F73-1B87-462B-9F6F-280642B5F500}" destId="{415BB300-3C4B-4187-86A5-E65FEB7A4F2D}" srcOrd="1" destOrd="0" parTransId="{B5F5A613-E338-4D69-8545-0E1A839BA7B6}" sibTransId="{5AE50E72-DD32-41EB-851A-68E918ADCFC8}"/>
    <dgm:cxn modelId="{F102A66A-F793-4556-98B6-80192A50B515}" type="presOf" srcId="{415BB300-3C4B-4187-86A5-E65FEB7A4F2D}" destId="{60A1CD43-1141-4967-A39F-FAF01C9C8293}" srcOrd="0" destOrd="0" presId="urn:microsoft.com/office/officeart/2018/2/layout/IconVerticalSolidList"/>
    <dgm:cxn modelId="{2B37418B-0792-47BE-B2A1-FF919B3B94D8}" srcId="{717A9F73-1B87-462B-9F6F-280642B5F500}" destId="{EA062F1C-C94C-41E0-962C-D5D0EB83839A}" srcOrd="2" destOrd="0" parTransId="{FF2CCBE2-31FF-4C16-96C6-086EE29C31B3}" sibTransId="{A9FFB130-6AD1-49B9-AC39-41EC972C7F64}"/>
    <dgm:cxn modelId="{A3383197-7253-4658-BB4B-627395166477}" type="presOf" srcId="{1720668A-E141-42A0-BD77-AB188E68D1E4}" destId="{40A85412-4376-4CF1-8131-437FA99FB4D1}" srcOrd="0" destOrd="0" presId="urn:microsoft.com/office/officeart/2018/2/layout/IconVerticalSolidList"/>
    <dgm:cxn modelId="{31B4EBB3-2482-4F64-AFFE-E43B6414DB75}" srcId="{717A9F73-1B87-462B-9F6F-280642B5F500}" destId="{1720668A-E141-42A0-BD77-AB188E68D1E4}" srcOrd="0" destOrd="0" parTransId="{049D0951-B468-4BFD-BC1A-E73EDC989D79}" sibTransId="{C73BACED-938D-43DE-B416-2211100FC945}"/>
    <dgm:cxn modelId="{879FE20B-D149-462A-9693-EDF17A928CDF}" type="presParOf" srcId="{5050E06C-8983-45B2-ADAB-D804CDDED4E0}" destId="{4FF3047B-68C1-472C-9AB3-995356E839D6}" srcOrd="0" destOrd="0" presId="urn:microsoft.com/office/officeart/2018/2/layout/IconVerticalSolidList"/>
    <dgm:cxn modelId="{548730B9-EF21-4552-A244-6F26F8E7D964}" type="presParOf" srcId="{4FF3047B-68C1-472C-9AB3-995356E839D6}" destId="{B0D8009C-192A-43DA-B238-DA845114B1A7}" srcOrd="0" destOrd="0" presId="urn:microsoft.com/office/officeart/2018/2/layout/IconVerticalSolidList"/>
    <dgm:cxn modelId="{49FCBAA2-A1CC-420C-897E-CA0161F1D48C}" type="presParOf" srcId="{4FF3047B-68C1-472C-9AB3-995356E839D6}" destId="{642334A4-47A5-4406-983E-D5B86AD201D1}" srcOrd="1" destOrd="0" presId="urn:microsoft.com/office/officeart/2018/2/layout/IconVerticalSolidList"/>
    <dgm:cxn modelId="{34EB70D5-A8E0-4A16-AEB6-C696813816AC}" type="presParOf" srcId="{4FF3047B-68C1-472C-9AB3-995356E839D6}" destId="{DAB4D533-1AD2-48E4-89EF-63EBFD814CA1}" srcOrd="2" destOrd="0" presId="urn:microsoft.com/office/officeart/2018/2/layout/IconVerticalSolidList"/>
    <dgm:cxn modelId="{1A254E8D-1EE6-449B-B923-69839D9F0D15}" type="presParOf" srcId="{4FF3047B-68C1-472C-9AB3-995356E839D6}" destId="{40A85412-4376-4CF1-8131-437FA99FB4D1}" srcOrd="3" destOrd="0" presId="urn:microsoft.com/office/officeart/2018/2/layout/IconVerticalSolidList"/>
    <dgm:cxn modelId="{535A923F-9700-47EA-99DD-061A82F70D42}" type="presParOf" srcId="{5050E06C-8983-45B2-ADAB-D804CDDED4E0}" destId="{442C3292-8216-46DB-B561-00DCEB93735B}" srcOrd="1" destOrd="0" presId="urn:microsoft.com/office/officeart/2018/2/layout/IconVerticalSolidList"/>
    <dgm:cxn modelId="{BB0D1A27-669C-48AD-AD12-33952E06C5A4}" type="presParOf" srcId="{5050E06C-8983-45B2-ADAB-D804CDDED4E0}" destId="{AE2067F2-4C26-4C64-AEF1-013E1B692AC0}" srcOrd="2" destOrd="0" presId="urn:microsoft.com/office/officeart/2018/2/layout/IconVerticalSolidList"/>
    <dgm:cxn modelId="{CB0ED75A-691E-4BA9-B749-B0301E93E18A}" type="presParOf" srcId="{AE2067F2-4C26-4C64-AEF1-013E1B692AC0}" destId="{64286996-38D8-422B-BB9E-8AEC843CA685}" srcOrd="0" destOrd="0" presId="urn:microsoft.com/office/officeart/2018/2/layout/IconVerticalSolidList"/>
    <dgm:cxn modelId="{A197A22C-8BB5-46C3-B288-5AED8D5DBB34}" type="presParOf" srcId="{AE2067F2-4C26-4C64-AEF1-013E1B692AC0}" destId="{A4AB7709-5C8B-434D-B501-82B50CDD8413}" srcOrd="1" destOrd="0" presId="urn:microsoft.com/office/officeart/2018/2/layout/IconVerticalSolidList"/>
    <dgm:cxn modelId="{337689B5-33D7-463F-A8ED-B0D4C6D065B2}" type="presParOf" srcId="{AE2067F2-4C26-4C64-AEF1-013E1B692AC0}" destId="{E909682E-BE59-4594-9F8B-1A9F12E7487B}" srcOrd="2" destOrd="0" presId="urn:microsoft.com/office/officeart/2018/2/layout/IconVerticalSolidList"/>
    <dgm:cxn modelId="{5B735436-B72A-49EA-BF3B-7B407A8D0BA5}" type="presParOf" srcId="{AE2067F2-4C26-4C64-AEF1-013E1B692AC0}" destId="{60A1CD43-1141-4967-A39F-FAF01C9C8293}" srcOrd="3" destOrd="0" presId="urn:microsoft.com/office/officeart/2018/2/layout/IconVerticalSolidList"/>
    <dgm:cxn modelId="{FABB50B0-4469-45AB-A095-44A497F4815E}" type="presParOf" srcId="{5050E06C-8983-45B2-ADAB-D804CDDED4E0}" destId="{2A6D4636-8315-49F4-A6AC-1736E0D2F4E9}" srcOrd="3" destOrd="0" presId="urn:microsoft.com/office/officeart/2018/2/layout/IconVerticalSolidList"/>
    <dgm:cxn modelId="{3FD2A087-A812-4E73-8E31-BD98B4FE3A9A}" type="presParOf" srcId="{5050E06C-8983-45B2-ADAB-D804CDDED4E0}" destId="{12498A0E-D9A8-46F2-A4A0-DEC631686E64}" srcOrd="4" destOrd="0" presId="urn:microsoft.com/office/officeart/2018/2/layout/IconVerticalSolidList"/>
    <dgm:cxn modelId="{B7FEF8F1-C437-4462-8603-0C43A58B0817}" type="presParOf" srcId="{12498A0E-D9A8-46F2-A4A0-DEC631686E64}" destId="{6A00E98E-FD8A-47B1-9B20-86A5D77057F4}" srcOrd="0" destOrd="0" presId="urn:microsoft.com/office/officeart/2018/2/layout/IconVerticalSolidList"/>
    <dgm:cxn modelId="{0B556B88-B91F-4F9D-BD0B-1C3D58342797}" type="presParOf" srcId="{12498A0E-D9A8-46F2-A4A0-DEC631686E64}" destId="{BF166557-B803-4F35-819E-0F323D2D19AC}" srcOrd="1" destOrd="0" presId="urn:microsoft.com/office/officeart/2018/2/layout/IconVerticalSolidList"/>
    <dgm:cxn modelId="{E8E8C341-B55C-4644-8AD9-824803A3B4B0}" type="presParOf" srcId="{12498A0E-D9A8-46F2-A4A0-DEC631686E64}" destId="{A8202C13-921A-4C14-A9E0-B758F1E4AF9E}" srcOrd="2" destOrd="0" presId="urn:microsoft.com/office/officeart/2018/2/layout/IconVerticalSolidList"/>
    <dgm:cxn modelId="{933B71F9-584B-4E01-A88B-09C932AC2EBB}" type="presParOf" srcId="{12498A0E-D9A8-46F2-A4A0-DEC631686E64}" destId="{C970C029-919A-441B-A7CA-6989EDB7D98E}"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D8009C-192A-43DA-B238-DA845114B1A7}">
      <dsp:nvSpPr>
        <dsp:cNvPr id="0" name=""/>
        <dsp:cNvSpPr/>
      </dsp:nvSpPr>
      <dsp:spPr>
        <a:xfrm>
          <a:off x="0" y="531"/>
          <a:ext cx="10515600" cy="1244702"/>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42334A4-47A5-4406-983E-D5B86AD201D1}">
      <dsp:nvSpPr>
        <dsp:cNvPr id="0" name=""/>
        <dsp:cNvSpPr/>
      </dsp:nvSpPr>
      <dsp:spPr>
        <a:xfrm>
          <a:off x="376522" y="280590"/>
          <a:ext cx="684586" cy="68458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0A85412-4376-4CF1-8131-437FA99FB4D1}">
      <dsp:nvSpPr>
        <dsp:cNvPr id="0" name=""/>
        <dsp:cNvSpPr/>
      </dsp:nvSpPr>
      <dsp:spPr>
        <a:xfrm>
          <a:off x="1437631" y="531"/>
          <a:ext cx="907796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l" defTabSz="1022350">
            <a:lnSpc>
              <a:spcPct val="90000"/>
            </a:lnSpc>
            <a:spcBef>
              <a:spcPct val="0"/>
            </a:spcBef>
            <a:spcAft>
              <a:spcPct val="35000"/>
            </a:spcAft>
            <a:buNone/>
          </a:pPr>
          <a:r>
            <a:rPr lang="en-US" sz="2300" b="0" i="0" kern="1200" dirty="0"/>
            <a:t>The objective of the project is to prepare a machine learning model that can predict the mental fitness of the user into using various python based machine learning tools and data science libraries</a:t>
          </a:r>
          <a:endParaRPr lang="en-US" sz="2300" kern="1200" dirty="0"/>
        </a:p>
      </dsp:txBody>
      <dsp:txXfrm>
        <a:off x="1437631" y="531"/>
        <a:ext cx="9077968" cy="1244702"/>
      </dsp:txXfrm>
    </dsp:sp>
    <dsp:sp modelId="{64286996-38D8-422B-BB9E-8AEC843CA685}">
      <dsp:nvSpPr>
        <dsp:cNvPr id="0" name=""/>
        <dsp:cNvSpPr/>
      </dsp:nvSpPr>
      <dsp:spPr>
        <a:xfrm>
          <a:off x="0" y="1556410"/>
          <a:ext cx="10515600" cy="1244702"/>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4AB7709-5C8B-434D-B501-82B50CDD8413}">
      <dsp:nvSpPr>
        <dsp:cNvPr id="0" name=""/>
        <dsp:cNvSpPr/>
      </dsp:nvSpPr>
      <dsp:spPr>
        <a:xfrm>
          <a:off x="376522" y="1836468"/>
          <a:ext cx="684586" cy="68458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0A1CD43-1141-4967-A39F-FAF01C9C8293}">
      <dsp:nvSpPr>
        <dsp:cNvPr id="0" name=""/>
        <dsp:cNvSpPr/>
      </dsp:nvSpPr>
      <dsp:spPr>
        <a:xfrm>
          <a:off x="1437631" y="1556410"/>
          <a:ext cx="907796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l" defTabSz="1022350">
            <a:lnSpc>
              <a:spcPct val="90000"/>
            </a:lnSpc>
            <a:spcBef>
              <a:spcPct val="0"/>
            </a:spcBef>
            <a:spcAft>
              <a:spcPct val="35000"/>
            </a:spcAft>
            <a:buNone/>
          </a:pPr>
          <a:r>
            <a:rPr lang="en-US" sz="2300" b="0" i="0" kern="1200" dirty="0"/>
            <a:t>The ‘target’ dataset has 10 sections with </a:t>
          </a:r>
          <a:r>
            <a:rPr lang="en-IN" sz="2300" b="0" i="0" kern="1200" dirty="0"/>
            <a:t>Country, Year,  Schizophrenia,  </a:t>
          </a:r>
          <a:r>
            <a:rPr lang="en-IN" sz="2300" b="0" i="0" kern="1200" dirty="0" err="1"/>
            <a:t>Bipolar_disorder</a:t>
          </a:r>
          <a:r>
            <a:rPr lang="en-IN" sz="2300" b="0" i="0" kern="1200" dirty="0"/>
            <a:t>, </a:t>
          </a:r>
          <a:r>
            <a:rPr lang="en-IN" sz="2300" b="0" i="0" kern="1200" dirty="0" err="1"/>
            <a:t>Eating_disorders</a:t>
          </a:r>
          <a:r>
            <a:rPr lang="en-IN" sz="2300" b="0" i="0" kern="1200" dirty="0"/>
            <a:t>, Anxiety, </a:t>
          </a:r>
          <a:r>
            <a:rPr lang="en-IN" sz="2300" b="0" i="0" kern="1200" dirty="0" err="1"/>
            <a:t>Drug_usage</a:t>
          </a:r>
          <a:r>
            <a:rPr lang="en-IN" sz="2300" b="0" i="0" kern="1200" dirty="0"/>
            <a:t>, Depression, Alcohol, </a:t>
          </a:r>
          <a:r>
            <a:rPr lang="en-IN" sz="2300" b="0" i="0" kern="1200" dirty="0" err="1"/>
            <a:t>Mental_fitness</a:t>
          </a:r>
          <a:r>
            <a:rPr lang="en-IN" sz="2300" b="0" i="0" kern="1200" dirty="0"/>
            <a:t>.</a:t>
          </a:r>
          <a:endParaRPr lang="en-US" sz="2300" kern="1200" dirty="0"/>
        </a:p>
      </dsp:txBody>
      <dsp:txXfrm>
        <a:off x="1437631" y="1556410"/>
        <a:ext cx="9077968" cy="1244702"/>
      </dsp:txXfrm>
    </dsp:sp>
    <dsp:sp modelId="{6A00E98E-FD8A-47B1-9B20-86A5D77057F4}">
      <dsp:nvSpPr>
        <dsp:cNvPr id="0" name=""/>
        <dsp:cNvSpPr/>
      </dsp:nvSpPr>
      <dsp:spPr>
        <a:xfrm>
          <a:off x="0" y="3112289"/>
          <a:ext cx="10515600" cy="1244702"/>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F166557-B803-4F35-819E-0F323D2D19AC}">
      <dsp:nvSpPr>
        <dsp:cNvPr id="0" name=""/>
        <dsp:cNvSpPr/>
      </dsp:nvSpPr>
      <dsp:spPr>
        <a:xfrm>
          <a:off x="376522" y="3392347"/>
          <a:ext cx="684586" cy="68458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970C029-919A-441B-A7CA-6989EDB7D98E}">
      <dsp:nvSpPr>
        <dsp:cNvPr id="0" name=""/>
        <dsp:cNvSpPr/>
      </dsp:nvSpPr>
      <dsp:spPr>
        <a:xfrm>
          <a:off x="1437631" y="3112289"/>
          <a:ext cx="907796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l" defTabSz="1022350">
            <a:lnSpc>
              <a:spcPct val="90000"/>
            </a:lnSpc>
            <a:spcBef>
              <a:spcPct val="0"/>
            </a:spcBef>
            <a:spcAft>
              <a:spcPct val="35000"/>
            </a:spcAft>
            <a:buNone/>
          </a:pPr>
          <a:r>
            <a:rPr lang="en-US" sz="2300" b="0" i="0" kern="1200" dirty="0"/>
            <a:t>Given the images of the articles, we need to predict the profit earned by the company using the best Regression model.</a:t>
          </a:r>
          <a:endParaRPr lang="en-US" sz="2300" kern="1200" dirty="0"/>
        </a:p>
      </dsp:txBody>
      <dsp:txXfrm>
        <a:off x="1437631" y="3112289"/>
        <a:ext cx="9077968" cy="1244702"/>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4DCF1-949C-499A-AE8E-7C2FF11DC50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4914BA3-C569-4263-8ED5-25D3A384C32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DFF8D9C-F83B-4441-86BB-196C9AF6A12E}"/>
              </a:ext>
            </a:extLst>
          </p:cNvPr>
          <p:cNvSpPr>
            <a:spLocks noGrp="1"/>
          </p:cNvSpPr>
          <p:nvPr>
            <p:ph type="dt" sz="half" idx="10"/>
          </p:nvPr>
        </p:nvSpPr>
        <p:spPr/>
        <p:txBody>
          <a:bodyPr/>
          <a:lstStyle/>
          <a:p>
            <a:fld id="{258DA9B4-2CA6-4525-A3CF-95D0E43C68F7}" type="datetimeFigureOut">
              <a:rPr lang="en-IN" smtClean="0"/>
              <a:t>23-07-2023</a:t>
            </a:fld>
            <a:endParaRPr lang="en-IN"/>
          </a:p>
        </p:txBody>
      </p:sp>
      <p:sp>
        <p:nvSpPr>
          <p:cNvPr id="5" name="Footer Placeholder 4">
            <a:extLst>
              <a:ext uri="{FF2B5EF4-FFF2-40B4-BE49-F238E27FC236}">
                <a16:creationId xmlns:a16="http://schemas.microsoft.com/office/drawing/2014/main" id="{B455010F-3139-4394-A44E-5C5CC17BB20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9BEACED-49DF-485F-8C1D-FF1180F26D3E}"/>
              </a:ext>
            </a:extLst>
          </p:cNvPr>
          <p:cNvSpPr>
            <a:spLocks noGrp="1"/>
          </p:cNvSpPr>
          <p:nvPr>
            <p:ph type="sldNum" sz="quarter" idx="12"/>
          </p:nvPr>
        </p:nvSpPr>
        <p:spPr/>
        <p:txBody>
          <a:bodyPr/>
          <a:lstStyle/>
          <a:p>
            <a:fld id="{30599968-381C-49E8-B494-0B3CB9270BDD}" type="slidenum">
              <a:rPr lang="en-IN" smtClean="0"/>
              <a:t>‹#›</a:t>
            </a:fld>
            <a:endParaRPr lang="en-IN"/>
          </a:p>
        </p:txBody>
      </p:sp>
    </p:spTree>
    <p:extLst>
      <p:ext uri="{BB962C8B-B14F-4D97-AF65-F5344CB8AC3E}">
        <p14:creationId xmlns:p14="http://schemas.microsoft.com/office/powerpoint/2010/main" val="1090448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F729F-8D49-4BFA-838D-21F8405A766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5F08998-F0C1-44B2-85BE-CD639A8E351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605B571-8E34-440A-A152-5B6F9B755D1C}"/>
              </a:ext>
            </a:extLst>
          </p:cNvPr>
          <p:cNvSpPr>
            <a:spLocks noGrp="1"/>
          </p:cNvSpPr>
          <p:nvPr>
            <p:ph type="dt" sz="half" idx="10"/>
          </p:nvPr>
        </p:nvSpPr>
        <p:spPr/>
        <p:txBody>
          <a:bodyPr/>
          <a:lstStyle/>
          <a:p>
            <a:fld id="{258DA9B4-2CA6-4525-A3CF-95D0E43C68F7}" type="datetimeFigureOut">
              <a:rPr lang="en-IN" smtClean="0"/>
              <a:t>23-07-2023</a:t>
            </a:fld>
            <a:endParaRPr lang="en-IN"/>
          </a:p>
        </p:txBody>
      </p:sp>
      <p:sp>
        <p:nvSpPr>
          <p:cNvPr id="5" name="Footer Placeholder 4">
            <a:extLst>
              <a:ext uri="{FF2B5EF4-FFF2-40B4-BE49-F238E27FC236}">
                <a16:creationId xmlns:a16="http://schemas.microsoft.com/office/drawing/2014/main" id="{34B69E40-A109-4FAD-A8EC-CC3CDE9A9F5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750C8D0-7194-4A3F-8308-1F7B635A31AD}"/>
              </a:ext>
            </a:extLst>
          </p:cNvPr>
          <p:cNvSpPr>
            <a:spLocks noGrp="1"/>
          </p:cNvSpPr>
          <p:nvPr>
            <p:ph type="sldNum" sz="quarter" idx="12"/>
          </p:nvPr>
        </p:nvSpPr>
        <p:spPr/>
        <p:txBody>
          <a:bodyPr/>
          <a:lstStyle/>
          <a:p>
            <a:fld id="{30599968-381C-49E8-B494-0B3CB9270BDD}" type="slidenum">
              <a:rPr lang="en-IN" smtClean="0"/>
              <a:t>‹#›</a:t>
            </a:fld>
            <a:endParaRPr lang="en-IN"/>
          </a:p>
        </p:txBody>
      </p:sp>
    </p:spTree>
    <p:extLst>
      <p:ext uri="{BB962C8B-B14F-4D97-AF65-F5344CB8AC3E}">
        <p14:creationId xmlns:p14="http://schemas.microsoft.com/office/powerpoint/2010/main" val="34677346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ADDDF14-14CF-403C-9AB8-C25810C0F9C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ED9FF2E-6555-4632-A1FF-574D7339F34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ED67AAE-5397-4FB0-A6C3-F9CB7B7727D9}"/>
              </a:ext>
            </a:extLst>
          </p:cNvPr>
          <p:cNvSpPr>
            <a:spLocks noGrp="1"/>
          </p:cNvSpPr>
          <p:nvPr>
            <p:ph type="dt" sz="half" idx="10"/>
          </p:nvPr>
        </p:nvSpPr>
        <p:spPr/>
        <p:txBody>
          <a:bodyPr/>
          <a:lstStyle/>
          <a:p>
            <a:fld id="{258DA9B4-2CA6-4525-A3CF-95D0E43C68F7}" type="datetimeFigureOut">
              <a:rPr lang="en-IN" smtClean="0"/>
              <a:t>23-07-2023</a:t>
            </a:fld>
            <a:endParaRPr lang="en-IN"/>
          </a:p>
        </p:txBody>
      </p:sp>
      <p:sp>
        <p:nvSpPr>
          <p:cNvPr id="5" name="Footer Placeholder 4">
            <a:extLst>
              <a:ext uri="{FF2B5EF4-FFF2-40B4-BE49-F238E27FC236}">
                <a16:creationId xmlns:a16="http://schemas.microsoft.com/office/drawing/2014/main" id="{9EC9D3EE-6F8C-4C4E-AA8D-4D6A5339BF6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CE01DB3-E5BE-4D8A-926B-F33BEB78266C}"/>
              </a:ext>
            </a:extLst>
          </p:cNvPr>
          <p:cNvSpPr>
            <a:spLocks noGrp="1"/>
          </p:cNvSpPr>
          <p:nvPr>
            <p:ph type="sldNum" sz="quarter" idx="12"/>
          </p:nvPr>
        </p:nvSpPr>
        <p:spPr/>
        <p:txBody>
          <a:bodyPr/>
          <a:lstStyle/>
          <a:p>
            <a:fld id="{30599968-381C-49E8-B494-0B3CB9270BDD}" type="slidenum">
              <a:rPr lang="en-IN" smtClean="0"/>
              <a:t>‹#›</a:t>
            </a:fld>
            <a:endParaRPr lang="en-IN"/>
          </a:p>
        </p:txBody>
      </p:sp>
    </p:spTree>
    <p:extLst>
      <p:ext uri="{BB962C8B-B14F-4D97-AF65-F5344CB8AC3E}">
        <p14:creationId xmlns:p14="http://schemas.microsoft.com/office/powerpoint/2010/main" val="28426531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4A1137-D39C-4634-B0FA-6F69EE3B6A1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D130C04-C69A-4DCE-961E-CC8C3C6DB65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123504E-DDF0-4A3F-A22C-C980785951C3}"/>
              </a:ext>
            </a:extLst>
          </p:cNvPr>
          <p:cNvSpPr>
            <a:spLocks noGrp="1"/>
          </p:cNvSpPr>
          <p:nvPr>
            <p:ph type="dt" sz="half" idx="10"/>
          </p:nvPr>
        </p:nvSpPr>
        <p:spPr/>
        <p:txBody>
          <a:bodyPr/>
          <a:lstStyle/>
          <a:p>
            <a:fld id="{258DA9B4-2CA6-4525-A3CF-95D0E43C68F7}" type="datetimeFigureOut">
              <a:rPr lang="en-IN" smtClean="0"/>
              <a:t>23-07-2023</a:t>
            </a:fld>
            <a:endParaRPr lang="en-IN"/>
          </a:p>
        </p:txBody>
      </p:sp>
      <p:sp>
        <p:nvSpPr>
          <p:cNvPr id="5" name="Footer Placeholder 4">
            <a:extLst>
              <a:ext uri="{FF2B5EF4-FFF2-40B4-BE49-F238E27FC236}">
                <a16:creationId xmlns:a16="http://schemas.microsoft.com/office/drawing/2014/main" id="{08405B1E-CE2C-44E1-B7C1-D34AC122EF8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3C4F793-8439-4876-8661-9F10604DD9D6}"/>
              </a:ext>
            </a:extLst>
          </p:cNvPr>
          <p:cNvSpPr>
            <a:spLocks noGrp="1"/>
          </p:cNvSpPr>
          <p:nvPr>
            <p:ph type="sldNum" sz="quarter" idx="12"/>
          </p:nvPr>
        </p:nvSpPr>
        <p:spPr/>
        <p:txBody>
          <a:bodyPr/>
          <a:lstStyle/>
          <a:p>
            <a:fld id="{30599968-381C-49E8-B494-0B3CB9270BDD}" type="slidenum">
              <a:rPr lang="en-IN" smtClean="0"/>
              <a:t>‹#›</a:t>
            </a:fld>
            <a:endParaRPr lang="en-IN"/>
          </a:p>
        </p:txBody>
      </p:sp>
    </p:spTree>
    <p:extLst>
      <p:ext uri="{BB962C8B-B14F-4D97-AF65-F5344CB8AC3E}">
        <p14:creationId xmlns:p14="http://schemas.microsoft.com/office/powerpoint/2010/main" val="16240309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AE3088-583C-4A6B-8D46-2CE98CBDA25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3957BF9-C979-4869-8B0A-ACBE51E53F3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CE93E63-442F-46D8-B56C-4F9180730426}"/>
              </a:ext>
            </a:extLst>
          </p:cNvPr>
          <p:cNvSpPr>
            <a:spLocks noGrp="1"/>
          </p:cNvSpPr>
          <p:nvPr>
            <p:ph type="dt" sz="half" idx="10"/>
          </p:nvPr>
        </p:nvSpPr>
        <p:spPr/>
        <p:txBody>
          <a:bodyPr/>
          <a:lstStyle/>
          <a:p>
            <a:fld id="{258DA9B4-2CA6-4525-A3CF-95D0E43C68F7}" type="datetimeFigureOut">
              <a:rPr lang="en-IN" smtClean="0"/>
              <a:t>23-07-2023</a:t>
            </a:fld>
            <a:endParaRPr lang="en-IN"/>
          </a:p>
        </p:txBody>
      </p:sp>
      <p:sp>
        <p:nvSpPr>
          <p:cNvPr id="5" name="Footer Placeholder 4">
            <a:extLst>
              <a:ext uri="{FF2B5EF4-FFF2-40B4-BE49-F238E27FC236}">
                <a16:creationId xmlns:a16="http://schemas.microsoft.com/office/drawing/2014/main" id="{3208F152-544F-476B-B3E3-B97F6BBD4B2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7196B43-A2A2-4ACB-A399-41FA2FCC3D71}"/>
              </a:ext>
            </a:extLst>
          </p:cNvPr>
          <p:cNvSpPr>
            <a:spLocks noGrp="1"/>
          </p:cNvSpPr>
          <p:nvPr>
            <p:ph type="sldNum" sz="quarter" idx="12"/>
          </p:nvPr>
        </p:nvSpPr>
        <p:spPr/>
        <p:txBody>
          <a:bodyPr/>
          <a:lstStyle/>
          <a:p>
            <a:fld id="{30599968-381C-49E8-B494-0B3CB9270BDD}" type="slidenum">
              <a:rPr lang="en-IN" smtClean="0"/>
              <a:t>‹#›</a:t>
            </a:fld>
            <a:endParaRPr lang="en-IN"/>
          </a:p>
        </p:txBody>
      </p:sp>
    </p:spTree>
    <p:extLst>
      <p:ext uri="{BB962C8B-B14F-4D97-AF65-F5344CB8AC3E}">
        <p14:creationId xmlns:p14="http://schemas.microsoft.com/office/powerpoint/2010/main" val="3817118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4B045D-5D88-4670-8DA7-759AF10372C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A2020A9-D451-42A9-BA03-4FA4D721944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C86876E-985E-4014-B920-5C301D0F720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92282C8-40ED-4298-89E4-97CECFD088D1}"/>
              </a:ext>
            </a:extLst>
          </p:cNvPr>
          <p:cNvSpPr>
            <a:spLocks noGrp="1"/>
          </p:cNvSpPr>
          <p:nvPr>
            <p:ph type="dt" sz="half" idx="10"/>
          </p:nvPr>
        </p:nvSpPr>
        <p:spPr/>
        <p:txBody>
          <a:bodyPr/>
          <a:lstStyle/>
          <a:p>
            <a:fld id="{258DA9B4-2CA6-4525-A3CF-95D0E43C68F7}" type="datetimeFigureOut">
              <a:rPr lang="en-IN" smtClean="0"/>
              <a:t>23-07-2023</a:t>
            </a:fld>
            <a:endParaRPr lang="en-IN"/>
          </a:p>
        </p:txBody>
      </p:sp>
      <p:sp>
        <p:nvSpPr>
          <p:cNvPr id="6" name="Footer Placeholder 5">
            <a:extLst>
              <a:ext uri="{FF2B5EF4-FFF2-40B4-BE49-F238E27FC236}">
                <a16:creationId xmlns:a16="http://schemas.microsoft.com/office/drawing/2014/main" id="{77CD127F-0412-4540-B64F-96B769395B5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0191579-AD44-49E9-8BFD-192773BC5BB6}"/>
              </a:ext>
            </a:extLst>
          </p:cNvPr>
          <p:cNvSpPr>
            <a:spLocks noGrp="1"/>
          </p:cNvSpPr>
          <p:nvPr>
            <p:ph type="sldNum" sz="quarter" idx="12"/>
          </p:nvPr>
        </p:nvSpPr>
        <p:spPr/>
        <p:txBody>
          <a:bodyPr/>
          <a:lstStyle/>
          <a:p>
            <a:fld id="{30599968-381C-49E8-B494-0B3CB9270BDD}" type="slidenum">
              <a:rPr lang="en-IN" smtClean="0"/>
              <a:t>‹#›</a:t>
            </a:fld>
            <a:endParaRPr lang="en-IN"/>
          </a:p>
        </p:txBody>
      </p:sp>
    </p:spTree>
    <p:extLst>
      <p:ext uri="{BB962C8B-B14F-4D97-AF65-F5344CB8AC3E}">
        <p14:creationId xmlns:p14="http://schemas.microsoft.com/office/powerpoint/2010/main" val="16886282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0E87E-2AC9-4803-A851-6D3CD738049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283BD92-1C54-480D-B85E-2A9B9971E1B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5F62E3B-130F-4270-B113-0BC757ADC77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BF2DBC4-8284-470E-AFDF-0486F712D93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E7A3EA5-1E3A-44AF-A879-BBB3945B775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9A0FA11-2E66-4CBC-A27A-C2A5AB38FA1D}"/>
              </a:ext>
            </a:extLst>
          </p:cNvPr>
          <p:cNvSpPr>
            <a:spLocks noGrp="1"/>
          </p:cNvSpPr>
          <p:nvPr>
            <p:ph type="dt" sz="half" idx="10"/>
          </p:nvPr>
        </p:nvSpPr>
        <p:spPr/>
        <p:txBody>
          <a:bodyPr/>
          <a:lstStyle/>
          <a:p>
            <a:fld id="{258DA9B4-2CA6-4525-A3CF-95D0E43C68F7}" type="datetimeFigureOut">
              <a:rPr lang="en-IN" smtClean="0"/>
              <a:t>23-07-2023</a:t>
            </a:fld>
            <a:endParaRPr lang="en-IN"/>
          </a:p>
        </p:txBody>
      </p:sp>
      <p:sp>
        <p:nvSpPr>
          <p:cNvPr id="8" name="Footer Placeholder 7">
            <a:extLst>
              <a:ext uri="{FF2B5EF4-FFF2-40B4-BE49-F238E27FC236}">
                <a16:creationId xmlns:a16="http://schemas.microsoft.com/office/drawing/2014/main" id="{AA1A5250-2C21-4F20-B44F-10D139CC1C0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CF72D50-4F6E-4450-8278-DC48032C769A}"/>
              </a:ext>
            </a:extLst>
          </p:cNvPr>
          <p:cNvSpPr>
            <a:spLocks noGrp="1"/>
          </p:cNvSpPr>
          <p:nvPr>
            <p:ph type="sldNum" sz="quarter" idx="12"/>
          </p:nvPr>
        </p:nvSpPr>
        <p:spPr/>
        <p:txBody>
          <a:bodyPr/>
          <a:lstStyle/>
          <a:p>
            <a:fld id="{30599968-381C-49E8-B494-0B3CB9270BDD}" type="slidenum">
              <a:rPr lang="en-IN" smtClean="0"/>
              <a:t>‹#›</a:t>
            </a:fld>
            <a:endParaRPr lang="en-IN"/>
          </a:p>
        </p:txBody>
      </p:sp>
    </p:spTree>
    <p:extLst>
      <p:ext uri="{BB962C8B-B14F-4D97-AF65-F5344CB8AC3E}">
        <p14:creationId xmlns:p14="http://schemas.microsoft.com/office/powerpoint/2010/main" val="11970067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134EE-1E04-4C1A-8E18-0D7FCE6240C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22EEAE2-41C6-4079-A246-6E9545B00EE2}"/>
              </a:ext>
            </a:extLst>
          </p:cNvPr>
          <p:cNvSpPr>
            <a:spLocks noGrp="1"/>
          </p:cNvSpPr>
          <p:nvPr>
            <p:ph type="dt" sz="half" idx="10"/>
          </p:nvPr>
        </p:nvSpPr>
        <p:spPr/>
        <p:txBody>
          <a:bodyPr/>
          <a:lstStyle/>
          <a:p>
            <a:fld id="{258DA9B4-2CA6-4525-A3CF-95D0E43C68F7}" type="datetimeFigureOut">
              <a:rPr lang="en-IN" smtClean="0"/>
              <a:t>23-07-2023</a:t>
            </a:fld>
            <a:endParaRPr lang="en-IN"/>
          </a:p>
        </p:txBody>
      </p:sp>
      <p:sp>
        <p:nvSpPr>
          <p:cNvPr id="4" name="Footer Placeholder 3">
            <a:extLst>
              <a:ext uri="{FF2B5EF4-FFF2-40B4-BE49-F238E27FC236}">
                <a16:creationId xmlns:a16="http://schemas.microsoft.com/office/drawing/2014/main" id="{2506CD15-F428-4DBB-999A-EDF8D5E4AA0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341E299-E369-40D2-ABE5-C4F1AB5C5B67}"/>
              </a:ext>
            </a:extLst>
          </p:cNvPr>
          <p:cNvSpPr>
            <a:spLocks noGrp="1"/>
          </p:cNvSpPr>
          <p:nvPr>
            <p:ph type="sldNum" sz="quarter" idx="12"/>
          </p:nvPr>
        </p:nvSpPr>
        <p:spPr/>
        <p:txBody>
          <a:bodyPr/>
          <a:lstStyle/>
          <a:p>
            <a:fld id="{30599968-381C-49E8-B494-0B3CB9270BDD}" type="slidenum">
              <a:rPr lang="en-IN" smtClean="0"/>
              <a:t>‹#›</a:t>
            </a:fld>
            <a:endParaRPr lang="en-IN"/>
          </a:p>
        </p:txBody>
      </p:sp>
    </p:spTree>
    <p:extLst>
      <p:ext uri="{BB962C8B-B14F-4D97-AF65-F5344CB8AC3E}">
        <p14:creationId xmlns:p14="http://schemas.microsoft.com/office/powerpoint/2010/main" val="22601685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0D0F778-A812-487A-9A5A-803E0F57E6BA}"/>
              </a:ext>
            </a:extLst>
          </p:cNvPr>
          <p:cNvSpPr>
            <a:spLocks noGrp="1"/>
          </p:cNvSpPr>
          <p:nvPr>
            <p:ph type="dt" sz="half" idx="10"/>
          </p:nvPr>
        </p:nvSpPr>
        <p:spPr/>
        <p:txBody>
          <a:bodyPr/>
          <a:lstStyle/>
          <a:p>
            <a:fld id="{258DA9B4-2CA6-4525-A3CF-95D0E43C68F7}" type="datetimeFigureOut">
              <a:rPr lang="en-IN" smtClean="0"/>
              <a:t>23-07-2023</a:t>
            </a:fld>
            <a:endParaRPr lang="en-IN"/>
          </a:p>
        </p:txBody>
      </p:sp>
      <p:sp>
        <p:nvSpPr>
          <p:cNvPr id="3" name="Footer Placeholder 2">
            <a:extLst>
              <a:ext uri="{FF2B5EF4-FFF2-40B4-BE49-F238E27FC236}">
                <a16:creationId xmlns:a16="http://schemas.microsoft.com/office/drawing/2014/main" id="{048DAC0E-9256-44AE-9B22-825A5DC7F79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618EB79-D86E-430D-991F-0FD1F81DD218}"/>
              </a:ext>
            </a:extLst>
          </p:cNvPr>
          <p:cNvSpPr>
            <a:spLocks noGrp="1"/>
          </p:cNvSpPr>
          <p:nvPr>
            <p:ph type="sldNum" sz="quarter" idx="12"/>
          </p:nvPr>
        </p:nvSpPr>
        <p:spPr/>
        <p:txBody>
          <a:bodyPr/>
          <a:lstStyle/>
          <a:p>
            <a:fld id="{30599968-381C-49E8-B494-0B3CB9270BDD}" type="slidenum">
              <a:rPr lang="en-IN" smtClean="0"/>
              <a:t>‹#›</a:t>
            </a:fld>
            <a:endParaRPr lang="en-IN"/>
          </a:p>
        </p:txBody>
      </p:sp>
    </p:spTree>
    <p:extLst>
      <p:ext uri="{BB962C8B-B14F-4D97-AF65-F5344CB8AC3E}">
        <p14:creationId xmlns:p14="http://schemas.microsoft.com/office/powerpoint/2010/main" val="16524155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1C61-0AC3-416C-BA41-4466AB5692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DAD662B-D6FF-48B9-A1A3-D6BAC1F608B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242B784-A122-4D28-B795-BD7273E1EF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B671F31-2DAC-4A99-B8D6-1111925ABCF7}"/>
              </a:ext>
            </a:extLst>
          </p:cNvPr>
          <p:cNvSpPr>
            <a:spLocks noGrp="1"/>
          </p:cNvSpPr>
          <p:nvPr>
            <p:ph type="dt" sz="half" idx="10"/>
          </p:nvPr>
        </p:nvSpPr>
        <p:spPr/>
        <p:txBody>
          <a:bodyPr/>
          <a:lstStyle/>
          <a:p>
            <a:fld id="{258DA9B4-2CA6-4525-A3CF-95D0E43C68F7}" type="datetimeFigureOut">
              <a:rPr lang="en-IN" smtClean="0"/>
              <a:t>23-07-2023</a:t>
            </a:fld>
            <a:endParaRPr lang="en-IN"/>
          </a:p>
        </p:txBody>
      </p:sp>
      <p:sp>
        <p:nvSpPr>
          <p:cNvPr id="6" name="Footer Placeholder 5">
            <a:extLst>
              <a:ext uri="{FF2B5EF4-FFF2-40B4-BE49-F238E27FC236}">
                <a16:creationId xmlns:a16="http://schemas.microsoft.com/office/drawing/2014/main" id="{CF78C1F4-39E7-4920-AA0A-99E6A84A07C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CCE8308-0EFC-40E8-A254-C27D1DE3F733}"/>
              </a:ext>
            </a:extLst>
          </p:cNvPr>
          <p:cNvSpPr>
            <a:spLocks noGrp="1"/>
          </p:cNvSpPr>
          <p:nvPr>
            <p:ph type="sldNum" sz="quarter" idx="12"/>
          </p:nvPr>
        </p:nvSpPr>
        <p:spPr/>
        <p:txBody>
          <a:bodyPr/>
          <a:lstStyle/>
          <a:p>
            <a:fld id="{30599968-381C-49E8-B494-0B3CB9270BDD}" type="slidenum">
              <a:rPr lang="en-IN" smtClean="0"/>
              <a:t>‹#›</a:t>
            </a:fld>
            <a:endParaRPr lang="en-IN"/>
          </a:p>
        </p:txBody>
      </p:sp>
    </p:spTree>
    <p:extLst>
      <p:ext uri="{BB962C8B-B14F-4D97-AF65-F5344CB8AC3E}">
        <p14:creationId xmlns:p14="http://schemas.microsoft.com/office/powerpoint/2010/main" val="28620969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6FEDFB-C08B-4A6A-B9FC-73CCA7C6915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AD64239-52C7-43D9-9AC6-C36221DE402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70C3EA7-CBD5-45E6-AD1C-A6DD87EB12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FBD9B71-5241-4F76-A0A3-BADFF28014B3}"/>
              </a:ext>
            </a:extLst>
          </p:cNvPr>
          <p:cNvSpPr>
            <a:spLocks noGrp="1"/>
          </p:cNvSpPr>
          <p:nvPr>
            <p:ph type="dt" sz="half" idx="10"/>
          </p:nvPr>
        </p:nvSpPr>
        <p:spPr/>
        <p:txBody>
          <a:bodyPr/>
          <a:lstStyle/>
          <a:p>
            <a:fld id="{258DA9B4-2CA6-4525-A3CF-95D0E43C68F7}" type="datetimeFigureOut">
              <a:rPr lang="en-IN" smtClean="0"/>
              <a:t>23-07-2023</a:t>
            </a:fld>
            <a:endParaRPr lang="en-IN"/>
          </a:p>
        </p:txBody>
      </p:sp>
      <p:sp>
        <p:nvSpPr>
          <p:cNvPr id="6" name="Footer Placeholder 5">
            <a:extLst>
              <a:ext uri="{FF2B5EF4-FFF2-40B4-BE49-F238E27FC236}">
                <a16:creationId xmlns:a16="http://schemas.microsoft.com/office/drawing/2014/main" id="{E7D2DD93-752E-4B84-AB4F-FA4D4071170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85777C5-8A0C-4760-9DD0-9B5E6A15140E}"/>
              </a:ext>
            </a:extLst>
          </p:cNvPr>
          <p:cNvSpPr>
            <a:spLocks noGrp="1"/>
          </p:cNvSpPr>
          <p:nvPr>
            <p:ph type="sldNum" sz="quarter" idx="12"/>
          </p:nvPr>
        </p:nvSpPr>
        <p:spPr/>
        <p:txBody>
          <a:bodyPr/>
          <a:lstStyle/>
          <a:p>
            <a:fld id="{30599968-381C-49E8-B494-0B3CB9270BDD}" type="slidenum">
              <a:rPr lang="en-IN" smtClean="0"/>
              <a:t>‹#›</a:t>
            </a:fld>
            <a:endParaRPr lang="en-IN"/>
          </a:p>
        </p:txBody>
      </p:sp>
    </p:spTree>
    <p:extLst>
      <p:ext uri="{BB962C8B-B14F-4D97-AF65-F5344CB8AC3E}">
        <p14:creationId xmlns:p14="http://schemas.microsoft.com/office/powerpoint/2010/main" val="1167604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5D39129-EDD0-471E-A6DC-C4FA0509DC0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202F4EB-4BD9-41F5-ABB3-32A622D353A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8702533-0402-4B55-91D6-0195E362B29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58DA9B4-2CA6-4525-A3CF-95D0E43C68F7}" type="datetimeFigureOut">
              <a:rPr lang="en-IN" smtClean="0"/>
              <a:t>23-07-2023</a:t>
            </a:fld>
            <a:endParaRPr lang="en-IN"/>
          </a:p>
        </p:txBody>
      </p:sp>
      <p:sp>
        <p:nvSpPr>
          <p:cNvPr id="5" name="Footer Placeholder 4">
            <a:extLst>
              <a:ext uri="{FF2B5EF4-FFF2-40B4-BE49-F238E27FC236}">
                <a16:creationId xmlns:a16="http://schemas.microsoft.com/office/drawing/2014/main" id="{E759C235-1B5C-4D06-93D5-66BD85B07EB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E75B29F-58CB-4473-9B93-10012C946A0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0599968-381C-49E8-B494-0B3CB9270BDD}" type="slidenum">
              <a:rPr lang="en-IN" smtClean="0"/>
              <a:t>‹#›</a:t>
            </a:fld>
            <a:endParaRPr lang="en-IN"/>
          </a:p>
        </p:txBody>
      </p:sp>
    </p:spTree>
    <p:extLst>
      <p:ext uri="{BB962C8B-B14F-4D97-AF65-F5344CB8AC3E}">
        <p14:creationId xmlns:p14="http://schemas.microsoft.com/office/powerpoint/2010/main" val="40539557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hyperlink" Target="mailto:2041016213.debasispradhan@gmail.com"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s://skillsbuild.edunetworld.com/courses/ai/mental-fitness-tracker" TargetMode="External"/><Relationship Id="rId2" Type="http://schemas.openxmlformats.org/officeDocument/2006/relationships/hyperlink" Target="https://colab.research.google.com/drive/1qyJhWSAsD8PduY3nSQxv5kTVXLKC3Ab3?usp=sharing" TargetMode="External"/><Relationship Id="rId1" Type="http://schemas.openxmlformats.org/officeDocument/2006/relationships/slideLayout" Target="../slideLayouts/slideLayout2.xml"/><Relationship Id="rId4" Type="http://schemas.openxmlformats.org/officeDocument/2006/relationships/hyperlink" Target="https://www.analyticsvidhya.com/blog/2021/05/5-regression-algorithms-you-should-know-introductory-guide/"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A397E3E-B90C-4D82-BAAA-36F7AC6A45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E16C8D8F-10E9-4498-ABDB-0F923F8B68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24561"/>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bg1"/>
          </a:solidFill>
          <a:ln w="9525" cap="flat">
            <a:noFill/>
            <a:prstDash val="solid"/>
            <a:miter/>
          </a:ln>
        </p:spPr>
        <p:txBody>
          <a:bodyPr wrap="square" rtlCol="0" anchor="ctr">
            <a:noAutofit/>
          </a:bodyPr>
          <a:lstStyle/>
          <a:p>
            <a:endParaRPr lang="en-US"/>
          </a:p>
        </p:txBody>
      </p:sp>
      <p:sp>
        <p:nvSpPr>
          <p:cNvPr id="12" name="Freeform: Shape 11">
            <a:extLst>
              <a:ext uri="{FF2B5EF4-FFF2-40B4-BE49-F238E27FC236}">
                <a16:creationId xmlns:a16="http://schemas.microsoft.com/office/drawing/2014/main" id="{1E5A83E3-8A11-4492-BB6E-F5F2240316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64296"/>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bg1"/>
          </a:solidFill>
          <a:ln w="9525" cap="flat">
            <a:noFill/>
            <a:prstDash val="solid"/>
            <a:miter/>
          </a:ln>
        </p:spPr>
        <p:txBody>
          <a:bodyPr wrap="square" rtlCol="0" anchor="ctr">
            <a:noAutofit/>
          </a:bodyPr>
          <a:lstStyle/>
          <a:p>
            <a:endParaRPr lang="en-US"/>
          </a:p>
        </p:txBody>
      </p:sp>
      <p:sp>
        <p:nvSpPr>
          <p:cNvPr id="14" name="Freeform: Shape 13">
            <a:extLst>
              <a:ext uri="{FF2B5EF4-FFF2-40B4-BE49-F238E27FC236}">
                <a16:creationId xmlns:a16="http://schemas.microsoft.com/office/drawing/2014/main" id="{8CF5E676-CA04-4CED-9F1E-5026ED66E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782347" cy="2943932"/>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16" name="Freeform: Shape 15">
            <a:extLst>
              <a:ext uri="{FF2B5EF4-FFF2-40B4-BE49-F238E27FC236}">
                <a16:creationId xmlns:a16="http://schemas.microsoft.com/office/drawing/2014/main" id="{6BA9E676-A8FC-4C2F-8D78-C13ED8ABD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782347" cy="2943932"/>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chemeClr val="accent2">
              <a:alpha val="3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18" name="Freeform: Shape 17">
            <a:extLst>
              <a:ext uri="{FF2B5EF4-FFF2-40B4-BE49-F238E27FC236}">
                <a16:creationId xmlns:a16="http://schemas.microsoft.com/office/drawing/2014/main" id="{A2B5CBEA-F125-49B6-8335-227C325B11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65207" y="4529611"/>
            <a:ext cx="2426793" cy="2328389"/>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0" name="Freeform: Shape 19">
            <a:extLst>
              <a:ext uri="{FF2B5EF4-FFF2-40B4-BE49-F238E27FC236}">
                <a16:creationId xmlns:a16="http://schemas.microsoft.com/office/drawing/2014/main" id="{EECD79B5-5FC5-495F-BFD6-346C16E787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65207" y="4529611"/>
            <a:ext cx="2426793" cy="2328389"/>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6">
              <a:alpha val="3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2" name="Rectangle 21">
            <a:extLst>
              <a:ext uri="{FF2B5EF4-FFF2-40B4-BE49-F238E27FC236}">
                <a16:creationId xmlns:a16="http://schemas.microsoft.com/office/drawing/2014/main" id="{2C1D3151-5F97-4860-B56C-C98BD62CC2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21898" y="819446"/>
            <a:ext cx="8751370" cy="5402463"/>
          </a:xfrm>
          <a:prstGeom prst="rect">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32D9D048-3063-435A-8C23-26C1907E9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21898" y="819446"/>
            <a:ext cx="8751370" cy="5402463"/>
          </a:xfrm>
          <a:prstGeom prst="rect">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8DE96824-E506-4448-8704-5EC7BF7BC5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20315" y="727769"/>
            <a:ext cx="8751370" cy="5402463"/>
          </a:xfrm>
          <a:prstGeom prst="rect">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AAD7B02-FE76-477F-AAEA-434CF2717531}"/>
              </a:ext>
            </a:extLst>
          </p:cNvPr>
          <p:cNvSpPr>
            <a:spLocks noGrp="1"/>
          </p:cNvSpPr>
          <p:nvPr>
            <p:ph type="ctrTitle"/>
          </p:nvPr>
        </p:nvSpPr>
        <p:spPr>
          <a:xfrm>
            <a:off x="2381534" y="1344304"/>
            <a:ext cx="7451678" cy="2843702"/>
          </a:xfrm>
        </p:spPr>
        <p:txBody>
          <a:bodyPr>
            <a:normAutofit/>
          </a:bodyPr>
          <a:lstStyle/>
          <a:p>
            <a:r>
              <a:rPr lang="en-US" sz="4800" dirty="0">
                <a:solidFill>
                  <a:schemeClr val="bg1"/>
                </a:solidFill>
              </a:rPr>
              <a:t>Artificial Intelligence project</a:t>
            </a:r>
            <a:br>
              <a:rPr lang="en-US" sz="4800" dirty="0">
                <a:solidFill>
                  <a:schemeClr val="bg1"/>
                </a:solidFill>
              </a:rPr>
            </a:br>
            <a:endParaRPr lang="en-IN" sz="4800" dirty="0">
              <a:solidFill>
                <a:schemeClr val="bg1"/>
              </a:solidFill>
            </a:endParaRPr>
          </a:p>
        </p:txBody>
      </p:sp>
      <p:sp>
        <p:nvSpPr>
          <p:cNvPr id="3" name="Subtitle 2">
            <a:extLst>
              <a:ext uri="{FF2B5EF4-FFF2-40B4-BE49-F238E27FC236}">
                <a16:creationId xmlns:a16="http://schemas.microsoft.com/office/drawing/2014/main" id="{1BD59398-BE7F-482D-91BF-F7C4F46CEA61}"/>
              </a:ext>
            </a:extLst>
          </p:cNvPr>
          <p:cNvSpPr>
            <a:spLocks noGrp="1"/>
          </p:cNvSpPr>
          <p:nvPr>
            <p:ph type="subTitle" idx="1"/>
          </p:nvPr>
        </p:nvSpPr>
        <p:spPr>
          <a:xfrm>
            <a:off x="2886765" y="4414123"/>
            <a:ext cx="6418471" cy="1432109"/>
          </a:xfrm>
        </p:spPr>
        <p:txBody>
          <a:bodyPr>
            <a:normAutofit fontScale="85000" lnSpcReduction="20000"/>
          </a:bodyPr>
          <a:lstStyle/>
          <a:p>
            <a:endParaRPr lang="en-US" sz="2800" dirty="0">
              <a:solidFill>
                <a:schemeClr val="bg1"/>
              </a:solidFill>
            </a:endParaRPr>
          </a:p>
          <a:p>
            <a:r>
              <a:rPr lang="en-US" sz="2800" dirty="0">
                <a:solidFill>
                  <a:schemeClr val="bg1"/>
                </a:solidFill>
              </a:rPr>
              <a:t>Mental Fitness Tracker</a:t>
            </a:r>
          </a:p>
          <a:p>
            <a:endParaRPr lang="en-US" sz="2000" dirty="0">
              <a:solidFill>
                <a:schemeClr val="bg1"/>
              </a:solidFill>
            </a:endParaRPr>
          </a:p>
          <a:p>
            <a:pPr algn="r"/>
            <a:r>
              <a:rPr lang="en-US" sz="2000" dirty="0">
                <a:solidFill>
                  <a:schemeClr val="accent1">
                    <a:lumMod val="75000"/>
                  </a:schemeClr>
                </a:solidFill>
              </a:rPr>
              <a:t>Presented by:</a:t>
            </a:r>
            <a:r>
              <a:rPr lang="en-IN" sz="2000" dirty="0">
                <a:solidFill>
                  <a:schemeClr val="accent1">
                    <a:lumMod val="75000"/>
                  </a:schemeClr>
                </a:solidFill>
              </a:rPr>
              <a:t>Debasis Pradhan</a:t>
            </a:r>
          </a:p>
        </p:txBody>
      </p:sp>
      <p:sp>
        <p:nvSpPr>
          <p:cNvPr id="28" name="Oval 27">
            <a:extLst>
              <a:ext uri="{FF2B5EF4-FFF2-40B4-BE49-F238E27FC236}">
                <a16:creationId xmlns:a16="http://schemas.microsoft.com/office/drawing/2014/main" id="{4D1A5E71-B6B6-486A-8CDC-C7ABD9B90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29446" y="4786746"/>
            <a:ext cx="620727" cy="620727"/>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0" name="Oval 29">
            <a:extLst>
              <a:ext uri="{FF2B5EF4-FFF2-40B4-BE49-F238E27FC236}">
                <a16:creationId xmlns:a16="http://schemas.microsoft.com/office/drawing/2014/main" id="{B6C541AE-9B02-44C0-B8C6-B2DEA7ED38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29446" y="4786746"/>
            <a:ext cx="620727" cy="620727"/>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855792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7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1000"/>
                                  </p:stCondLst>
                                  <p:iterate>
                                    <p:tmPct val="10000"/>
                                  </p:iterate>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700"/>
                                        <p:tgtEl>
                                          <p:spTgt spid="3">
                                            <p:txEl>
                                              <p:pRg st="3" end="3"/>
                                            </p:txEl>
                                          </p:spTgt>
                                        </p:tgtEl>
                                      </p:cBhvr>
                                    </p:animEffect>
                                  </p:childTnLst>
                                </p:cTn>
                              </p:par>
                              <p:par>
                                <p:cTn id="13" presetID="10" presetClass="entr" presetSubtype="0" fill="hold" grpId="0" nodeType="withEffect">
                                  <p:stCondLst>
                                    <p:cond delay="500"/>
                                  </p:stCondLst>
                                  <p:iterate>
                                    <p:tmPct val="10000"/>
                                  </p:iterate>
                                  <p:childTnLst>
                                    <p:set>
                                      <p:cBhvr>
                                        <p:cTn id="14" dur="1" fill="hold">
                                          <p:stCondLst>
                                            <p:cond delay="0"/>
                                          </p:stCondLst>
                                        </p:cTn>
                                        <p:tgtEl>
                                          <p:spTgt spid="2"/>
                                        </p:tgtEl>
                                        <p:attrNameLst>
                                          <p:attrName>style.visibility</p:attrName>
                                        </p:attrNameLst>
                                      </p:cBhvr>
                                      <p:to>
                                        <p:strVal val="visible"/>
                                      </p:to>
                                    </p:set>
                                    <p:animEffect transition="in" filter="fade">
                                      <p:cBhvr>
                                        <p:cTn id="15"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14" name="Rectangle 7">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1BB2E378-73FE-4089-AB63-19F2D9E832ED}"/>
              </a:ext>
            </a:extLst>
          </p:cNvPr>
          <p:cNvSpPr>
            <a:spLocks noGrp="1"/>
          </p:cNvSpPr>
          <p:nvPr>
            <p:ph type="title"/>
          </p:nvPr>
        </p:nvSpPr>
        <p:spPr>
          <a:xfrm>
            <a:off x="833002" y="365125"/>
            <a:ext cx="10520702" cy="1325563"/>
          </a:xfrm>
        </p:spPr>
        <p:txBody>
          <a:bodyPr>
            <a:normAutofit/>
          </a:bodyPr>
          <a:lstStyle/>
          <a:p>
            <a:r>
              <a:rPr lang="en-US" dirty="0">
                <a:solidFill>
                  <a:srgbClr val="FFFFFF"/>
                </a:solidFill>
              </a:rPr>
              <a:t>Type of Regression</a:t>
            </a:r>
            <a:endParaRPr lang="en-IN" dirty="0">
              <a:solidFill>
                <a:srgbClr val="FFFFFF"/>
              </a:solidFill>
            </a:endParaRPr>
          </a:p>
        </p:txBody>
      </p:sp>
      <p:pic>
        <p:nvPicPr>
          <p:cNvPr id="5" name="Content Placeholder 4">
            <a:extLst>
              <a:ext uri="{FF2B5EF4-FFF2-40B4-BE49-F238E27FC236}">
                <a16:creationId xmlns:a16="http://schemas.microsoft.com/office/drawing/2014/main" id="{00BD53FC-20DD-28B5-2FC3-58BF52DB641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3001" y="1675543"/>
            <a:ext cx="7172009" cy="4594836"/>
          </a:xfrm>
        </p:spPr>
      </p:pic>
    </p:spTree>
    <p:extLst>
      <p:ext uri="{BB962C8B-B14F-4D97-AF65-F5344CB8AC3E}">
        <p14:creationId xmlns:p14="http://schemas.microsoft.com/office/powerpoint/2010/main" val="1598065840"/>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90433D-A707-4931-BBBA-7C3B43B4405E}"/>
              </a:ext>
            </a:extLst>
          </p:cNvPr>
          <p:cNvSpPr>
            <a:spLocks noGrp="1"/>
          </p:cNvSpPr>
          <p:nvPr>
            <p:ph type="title"/>
          </p:nvPr>
        </p:nvSpPr>
        <p:spPr>
          <a:xfrm>
            <a:off x="838199" y="291090"/>
            <a:ext cx="10515599" cy="932688"/>
          </a:xfrm>
        </p:spPr>
        <p:txBody>
          <a:bodyPr vert="horz" lIns="91440" tIns="45720" rIns="91440" bIns="45720" rtlCol="0" anchor="b">
            <a:normAutofit/>
          </a:bodyPr>
          <a:lstStyle/>
          <a:p>
            <a:r>
              <a:rPr lang="en-US" sz="5400" b="1" dirty="0">
                <a:solidFill>
                  <a:schemeClr val="accent5">
                    <a:lumMod val="75000"/>
                  </a:schemeClr>
                </a:solidFill>
              </a:rPr>
              <a:t>Linear Regression</a:t>
            </a:r>
            <a:endParaRPr lang="en-US" sz="5400" b="1" kern="1200" dirty="0">
              <a:solidFill>
                <a:schemeClr val="accent5">
                  <a:lumMod val="75000"/>
                </a:schemeClr>
              </a:solidFill>
              <a:latin typeface="+mj-lt"/>
              <a:ea typeface="+mj-ea"/>
              <a:cs typeface="+mj-cs"/>
            </a:endParaRPr>
          </a:p>
        </p:txBody>
      </p:sp>
      <p:sp>
        <p:nvSpPr>
          <p:cNvPr id="4" name="Content Placeholder 3">
            <a:extLst>
              <a:ext uri="{FF2B5EF4-FFF2-40B4-BE49-F238E27FC236}">
                <a16:creationId xmlns:a16="http://schemas.microsoft.com/office/drawing/2014/main" id="{C412E958-330D-9B1A-93B8-FD497A3431C5}"/>
              </a:ext>
            </a:extLst>
          </p:cNvPr>
          <p:cNvSpPr>
            <a:spLocks noGrp="1"/>
          </p:cNvSpPr>
          <p:nvPr>
            <p:ph idx="1"/>
          </p:nvPr>
        </p:nvSpPr>
        <p:spPr/>
        <p:txBody>
          <a:bodyPr>
            <a:normAutofit/>
          </a:bodyPr>
          <a:lstStyle/>
          <a:p>
            <a:r>
              <a:rPr lang="en-US" dirty="0">
                <a:solidFill>
                  <a:schemeClr val="accent5">
                    <a:lumMod val="75000"/>
                  </a:schemeClr>
                </a:solidFill>
                <a:latin typeface="-apple-system"/>
              </a:rPr>
              <a:t>Linear regression is a widely used machine learning algorithm for predicting a continuous numerical output.</a:t>
            </a:r>
          </a:p>
          <a:p>
            <a:r>
              <a:rPr lang="en-US" dirty="0">
                <a:solidFill>
                  <a:schemeClr val="accent5">
                    <a:lumMod val="75000"/>
                  </a:schemeClr>
                </a:solidFill>
                <a:latin typeface="-apple-system"/>
              </a:rPr>
              <a:t>It models the linear relationship between a dependent variable (Y) and one or more independent variables (X).</a:t>
            </a:r>
          </a:p>
          <a:p>
            <a:r>
              <a:rPr lang="en-US" dirty="0">
                <a:solidFill>
                  <a:schemeClr val="accent5">
                    <a:lumMod val="75000"/>
                  </a:schemeClr>
                </a:solidFill>
                <a:latin typeface="-apple-system"/>
              </a:rPr>
              <a:t>The linear relationship between Y and X is represented by a straight line equation: Y = mx + b, where m is the slope of the line and b is the y-intercept.</a:t>
            </a:r>
          </a:p>
          <a:p>
            <a:pPr eaLnBrk="1" hangingPunct="1"/>
            <a:endParaRPr lang="en-IN" dirty="0"/>
          </a:p>
        </p:txBody>
      </p:sp>
      <p:pic>
        <p:nvPicPr>
          <p:cNvPr id="5" name="Picture 4">
            <a:extLst>
              <a:ext uri="{FF2B5EF4-FFF2-40B4-BE49-F238E27FC236}">
                <a16:creationId xmlns:a16="http://schemas.microsoft.com/office/drawing/2014/main" id="{57DDABA9-7790-D51F-F0EB-067940BD18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05680" y="4583626"/>
            <a:ext cx="3449051" cy="2274374"/>
          </a:xfrm>
          <a:prstGeom prst="rect">
            <a:avLst/>
          </a:prstGeom>
        </p:spPr>
      </p:pic>
    </p:spTree>
    <p:extLst>
      <p:ext uri="{BB962C8B-B14F-4D97-AF65-F5344CB8AC3E}">
        <p14:creationId xmlns:p14="http://schemas.microsoft.com/office/powerpoint/2010/main" val="15395016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90433D-A707-4931-BBBA-7C3B43B4405E}"/>
              </a:ext>
            </a:extLst>
          </p:cNvPr>
          <p:cNvSpPr>
            <a:spLocks noGrp="1"/>
          </p:cNvSpPr>
          <p:nvPr>
            <p:ph type="title"/>
          </p:nvPr>
        </p:nvSpPr>
        <p:spPr>
          <a:xfrm>
            <a:off x="838201" y="291090"/>
            <a:ext cx="10515599" cy="932688"/>
          </a:xfrm>
        </p:spPr>
        <p:txBody>
          <a:bodyPr vert="horz" lIns="91440" tIns="45720" rIns="91440" bIns="45720" rtlCol="0" anchor="b">
            <a:normAutofit/>
          </a:bodyPr>
          <a:lstStyle/>
          <a:p>
            <a:r>
              <a:rPr lang="en-US" sz="5400" b="1" dirty="0">
                <a:solidFill>
                  <a:schemeClr val="accent5">
                    <a:lumMod val="75000"/>
                  </a:schemeClr>
                </a:solidFill>
              </a:rPr>
              <a:t>Linear Regression</a:t>
            </a:r>
            <a:endParaRPr lang="en-US" sz="5400" b="1" kern="1200" dirty="0">
              <a:solidFill>
                <a:schemeClr val="accent5">
                  <a:lumMod val="75000"/>
                </a:schemeClr>
              </a:solidFill>
              <a:latin typeface="+mj-lt"/>
              <a:ea typeface="+mj-ea"/>
              <a:cs typeface="+mj-cs"/>
            </a:endParaRPr>
          </a:p>
        </p:txBody>
      </p:sp>
      <p:sp>
        <p:nvSpPr>
          <p:cNvPr id="4" name="Content Placeholder 3">
            <a:extLst>
              <a:ext uri="{FF2B5EF4-FFF2-40B4-BE49-F238E27FC236}">
                <a16:creationId xmlns:a16="http://schemas.microsoft.com/office/drawing/2014/main" id="{C412E958-330D-9B1A-93B8-FD497A3431C5}"/>
              </a:ext>
            </a:extLst>
          </p:cNvPr>
          <p:cNvSpPr>
            <a:spLocks noGrp="1"/>
          </p:cNvSpPr>
          <p:nvPr>
            <p:ph idx="1"/>
          </p:nvPr>
        </p:nvSpPr>
        <p:spPr/>
        <p:txBody>
          <a:bodyPr/>
          <a:lstStyle/>
          <a:p>
            <a:r>
              <a:rPr lang="en-US" dirty="0">
                <a:solidFill>
                  <a:schemeClr val="accent5">
                    <a:lumMod val="75000"/>
                  </a:schemeClr>
                </a:solidFill>
                <a:latin typeface="-apple-system"/>
              </a:rPr>
              <a:t>The goal of linear regression is to find the best-fit line that minimizes the difference between the predicted and actual values of Y.</a:t>
            </a:r>
          </a:p>
          <a:p>
            <a:r>
              <a:rPr lang="en-US" dirty="0">
                <a:solidFill>
                  <a:schemeClr val="accent5">
                    <a:lumMod val="75000"/>
                  </a:schemeClr>
                </a:solidFill>
                <a:latin typeface="-apple-system"/>
              </a:rPr>
              <a:t>Linear regression can be used for both simple linear regression, which involves a single independent variable, and multiple linear regression, which involves multiple independent variables.</a:t>
            </a:r>
          </a:p>
          <a:p>
            <a:r>
              <a:rPr lang="en-US" dirty="0">
                <a:solidFill>
                  <a:schemeClr val="accent5">
                    <a:lumMod val="75000"/>
                  </a:schemeClr>
                </a:solidFill>
                <a:latin typeface="-apple-system"/>
              </a:rPr>
              <a:t>Some common applications of linear regression include predicting sales based on advertising spend, predicting housing prices based on features such as square footage and number of bedrooms, and predicting stock prices based on economic indicators.</a:t>
            </a:r>
          </a:p>
          <a:p>
            <a:pPr eaLnBrk="1" hangingPunct="1"/>
            <a:endParaRPr lang="en-IN" dirty="0"/>
          </a:p>
        </p:txBody>
      </p:sp>
    </p:spTree>
    <p:extLst>
      <p:ext uri="{BB962C8B-B14F-4D97-AF65-F5344CB8AC3E}">
        <p14:creationId xmlns:p14="http://schemas.microsoft.com/office/powerpoint/2010/main" val="4950351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90433D-A707-4931-BBBA-7C3B43B4405E}"/>
              </a:ext>
            </a:extLst>
          </p:cNvPr>
          <p:cNvSpPr>
            <a:spLocks noGrp="1"/>
          </p:cNvSpPr>
          <p:nvPr>
            <p:ph type="title"/>
          </p:nvPr>
        </p:nvSpPr>
        <p:spPr>
          <a:xfrm>
            <a:off x="838199" y="291090"/>
            <a:ext cx="10515599" cy="932688"/>
          </a:xfrm>
        </p:spPr>
        <p:txBody>
          <a:bodyPr vert="horz" lIns="91440" tIns="45720" rIns="91440" bIns="45720" rtlCol="0" anchor="b">
            <a:normAutofit/>
          </a:bodyPr>
          <a:lstStyle/>
          <a:p>
            <a:r>
              <a:rPr lang="en-US" sz="5400" b="1" dirty="0">
                <a:solidFill>
                  <a:schemeClr val="accent5">
                    <a:lumMod val="75000"/>
                  </a:schemeClr>
                </a:solidFill>
              </a:rPr>
              <a:t>Ridge Regression</a:t>
            </a:r>
            <a:endParaRPr lang="en-US" sz="5400" b="1" kern="1200" dirty="0">
              <a:solidFill>
                <a:schemeClr val="accent5">
                  <a:lumMod val="75000"/>
                </a:schemeClr>
              </a:solidFill>
              <a:latin typeface="+mj-lt"/>
              <a:ea typeface="+mj-ea"/>
              <a:cs typeface="+mj-cs"/>
            </a:endParaRPr>
          </a:p>
        </p:txBody>
      </p:sp>
      <p:sp>
        <p:nvSpPr>
          <p:cNvPr id="4" name="Content Placeholder 3">
            <a:extLst>
              <a:ext uri="{FF2B5EF4-FFF2-40B4-BE49-F238E27FC236}">
                <a16:creationId xmlns:a16="http://schemas.microsoft.com/office/drawing/2014/main" id="{C412E958-330D-9B1A-93B8-FD497A3431C5}"/>
              </a:ext>
            </a:extLst>
          </p:cNvPr>
          <p:cNvSpPr>
            <a:spLocks noGrp="1"/>
          </p:cNvSpPr>
          <p:nvPr>
            <p:ph idx="1"/>
          </p:nvPr>
        </p:nvSpPr>
        <p:spPr/>
        <p:txBody>
          <a:bodyPr/>
          <a:lstStyle/>
          <a:p>
            <a:pPr algn="l">
              <a:buFont typeface="Arial" panose="020B0604020202020204" pitchFamily="34" charset="0"/>
              <a:buChar char="•"/>
            </a:pPr>
            <a:r>
              <a:rPr lang="en-US" b="0" i="0" u="none" strike="noStrike" dirty="0">
                <a:solidFill>
                  <a:schemeClr val="accent5">
                    <a:lumMod val="75000"/>
                  </a:schemeClr>
                </a:solidFill>
                <a:effectLst/>
                <a:latin typeface="-apple-system"/>
              </a:rPr>
              <a:t>Ridge Regression</a:t>
            </a:r>
            <a:r>
              <a:rPr lang="en-US" b="0" i="0" dirty="0">
                <a:solidFill>
                  <a:schemeClr val="accent5">
                    <a:lumMod val="75000"/>
                  </a:schemeClr>
                </a:solidFill>
                <a:effectLst/>
                <a:latin typeface="-apple-system"/>
              </a:rPr>
              <a:t> is a regularized form of </a:t>
            </a:r>
            <a:r>
              <a:rPr lang="en-US" b="0" i="0" u="none" strike="noStrike" dirty="0">
                <a:solidFill>
                  <a:schemeClr val="accent5">
                    <a:lumMod val="75000"/>
                  </a:schemeClr>
                </a:solidFill>
                <a:effectLst/>
                <a:latin typeface="-apple-system"/>
              </a:rPr>
              <a:t>Linear Regression</a:t>
            </a:r>
            <a:r>
              <a:rPr lang="en-US" b="0" i="0" dirty="0">
                <a:solidFill>
                  <a:schemeClr val="accent5">
                    <a:lumMod val="75000"/>
                  </a:schemeClr>
                </a:solidFill>
                <a:effectLst/>
                <a:latin typeface="-apple-system"/>
              </a:rPr>
              <a:t> that is used to prevent overfitting.</a:t>
            </a:r>
          </a:p>
          <a:p>
            <a:pPr algn="l">
              <a:buFont typeface="Arial" panose="020B0604020202020204" pitchFamily="34" charset="0"/>
              <a:buChar char="•"/>
            </a:pPr>
            <a:r>
              <a:rPr lang="en-US" b="0" i="0" dirty="0">
                <a:solidFill>
                  <a:schemeClr val="accent5">
                    <a:lumMod val="75000"/>
                  </a:schemeClr>
                </a:solidFill>
                <a:effectLst/>
                <a:latin typeface="-apple-system"/>
              </a:rPr>
              <a:t>It adds a </a:t>
            </a:r>
            <a:r>
              <a:rPr lang="en-US" b="0" i="0" u="none" strike="noStrike" dirty="0">
                <a:solidFill>
                  <a:schemeClr val="accent5">
                    <a:lumMod val="75000"/>
                  </a:schemeClr>
                </a:solidFill>
                <a:effectLst/>
                <a:latin typeface="-apple-system"/>
              </a:rPr>
              <a:t>penalty term</a:t>
            </a:r>
            <a:r>
              <a:rPr lang="en-US" b="0" i="0" dirty="0">
                <a:solidFill>
                  <a:schemeClr val="accent5">
                    <a:lumMod val="75000"/>
                  </a:schemeClr>
                </a:solidFill>
                <a:effectLst/>
                <a:latin typeface="-apple-system"/>
              </a:rPr>
              <a:t> to the standard Linear Regression cost function, which shrinks the coefficients towards zero.</a:t>
            </a:r>
          </a:p>
          <a:p>
            <a:pPr marL="0" indent="0" algn="l">
              <a:buNone/>
            </a:pPr>
            <a:endParaRPr lang="en-US" b="0" i="0" dirty="0">
              <a:solidFill>
                <a:schemeClr val="accent5">
                  <a:lumMod val="75000"/>
                </a:schemeClr>
              </a:solidFill>
              <a:effectLst/>
              <a:latin typeface="-apple-system"/>
            </a:endParaRPr>
          </a:p>
          <a:p>
            <a:pPr eaLnBrk="1" hangingPunct="1"/>
            <a:endParaRPr lang="en-IN" dirty="0">
              <a:solidFill>
                <a:schemeClr val="accent5">
                  <a:lumMod val="75000"/>
                </a:schemeClr>
              </a:solidFill>
            </a:endParaRPr>
          </a:p>
        </p:txBody>
      </p:sp>
      <p:pic>
        <p:nvPicPr>
          <p:cNvPr id="3" name="Content Placeholder 4">
            <a:extLst>
              <a:ext uri="{FF2B5EF4-FFF2-40B4-BE49-F238E27FC236}">
                <a16:creationId xmlns:a16="http://schemas.microsoft.com/office/drawing/2014/main" id="{E25BE776-6FE3-E284-7A2F-4F79106421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12947" y="3589132"/>
            <a:ext cx="3044845" cy="2977778"/>
          </a:xfrm>
          <a:prstGeom prst="rect">
            <a:avLst/>
          </a:prstGeom>
        </p:spPr>
      </p:pic>
    </p:spTree>
    <p:extLst>
      <p:ext uri="{BB962C8B-B14F-4D97-AF65-F5344CB8AC3E}">
        <p14:creationId xmlns:p14="http://schemas.microsoft.com/office/powerpoint/2010/main" val="42146462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90433D-A707-4931-BBBA-7C3B43B4405E}"/>
              </a:ext>
            </a:extLst>
          </p:cNvPr>
          <p:cNvSpPr>
            <a:spLocks noGrp="1"/>
          </p:cNvSpPr>
          <p:nvPr>
            <p:ph type="title"/>
          </p:nvPr>
        </p:nvSpPr>
        <p:spPr>
          <a:xfrm>
            <a:off x="838199" y="291090"/>
            <a:ext cx="10515599" cy="932688"/>
          </a:xfrm>
        </p:spPr>
        <p:txBody>
          <a:bodyPr vert="horz" lIns="91440" tIns="45720" rIns="91440" bIns="45720" rtlCol="0" anchor="b">
            <a:normAutofit/>
          </a:bodyPr>
          <a:lstStyle/>
          <a:p>
            <a:r>
              <a:rPr lang="en-US" sz="5400" b="1" dirty="0">
                <a:solidFill>
                  <a:schemeClr val="accent5">
                    <a:lumMod val="75000"/>
                  </a:schemeClr>
                </a:solidFill>
              </a:rPr>
              <a:t>Ridge Regression</a:t>
            </a:r>
            <a:endParaRPr lang="en-US" sz="5400" b="1" kern="1200" dirty="0">
              <a:solidFill>
                <a:schemeClr val="accent5">
                  <a:lumMod val="75000"/>
                </a:schemeClr>
              </a:solidFill>
              <a:latin typeface="+mj-lt"/>
              <a:ea typeface="+mj-ea"/>
              <a:cs typeface="+mj-cs"/>
            </a:endParaRPr>
          </a:p>
        </p:txBody>
      </p:sp>
      <p:sp>
        <p:nvSpPr>
          <p:cNvPr id="10" name="Content Placeholder 9">
            <a:extLst>
              <a:ext uri="{FF2B5EF4-FFF2-40B4-BE49-F238E27FC236}">
                <a16:creationId xmlns:a16="http://schemas.microsoft.com/office/drawing/2014/main" id="{D641238C-3AA4-6A60-5616-031A715416C6}"/>
              </a:ext>
            </a:extLst>
          </p:cNvPr>
          <p:cNvSpPr>
            <a:spLocks noGrp="1"/>
          </p:cNvSpPr>
          <p:nvPr>
            <p:ph idx="1"/>
          </p:nvPr>
        </p:nvSpPr>
        <p:spPr/>
        <p:txBody>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srgbClr val="5B9BD5">
                    <a:lumMod val="75000"/>
                  </a:srgbClr>
                </a:solidFill>
                <a:effectLst/>
                <a:uLnTx/>
                <a:uFillTx/>
                <a:latin typeface="-apple-system"/>
                <a:ea typeface="+mn-ea"/>
                <a:cs typeface="+mn-cs"/>
              </a:rPr>
              <a:t>The amount of shrinkage is controlled by a hyperparameter called the regularization parameter, which is denoted by lambda.</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srgbClr val="5B9BD5">
                    <a:lumMod val="75000"/>
                  </a:srgbClr>
                </a:solidFill>
                <a:effectLst/>
                <a:uLnTx/>
                <a:uFillTx/>
                <a:latin typeface="-apple-system"/>
                <a:ea typeface="+mn-ea"/>
                <a:cs typeface="+mn-cs"/>
              </a:rPr>
              <a:t>Ridge Regression is particularly useful when dealing with multicollinearity, which is when two or more independent variables are highly correlated with each other.</a:t>
            </a:r>
          </a:p>
          <a:p>
            <a:endParaRPr lang="en-IN" dirty="0"/>
          </a:p>
        </p:txBody>
      </p:sp>
    </p:spTree>
    <p:extLst>
      <p:ext uri="{BB962C8B-B14F-4D97-AF65-F5344CB8AC3E}">
        <p14:creationId xmlns:p14="http://schemas.microsoft.com/office/powerpoint/2010/main" val="29043954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90433D-A707-4931-BBBA-7C3B43B4405E}"/>
              </a:ext>
            </a:extLst>
          </p:cNvPr>
          <p:cNvSpPr>
            <a:spLocks noGrp="1"/>
          </p:cNvSpPr>
          <p:nvPr>
            <p:ph type="title"/>
          </p:nvPr>
        </p:nvSpPr>
        <p:spPr>
          <a:xfrm>
            <a:off x="838199" y="291090"/>
            <a:ext cx="10515599" cy="932688"/>
          </a:xfrm>
        </p:spPr>
        <p:txBody>
          <a:bodyPr vert="horz" lIns="91440" tIns="45720" rIns="91440" bIns="45720" rtlCol="0" anchor="b">
            <a:normAutofit/>
          </a:bodyPr>
          <a:lstStyle/>
          <a:p>
            <a:r>
              <a:rPr lang="en-US" sz="5400" b="1" dirty="0">
                <a:solidFill>
                  <a:schemeClr val="accent5">
                    <a:lumMod val="75000"/>
                  </a:schemeClr>
                </a:solidFill>
              </a:rPr>
              <a:t>Gradient Boosting Regression</a:t>
            </a:r>
            <a:endParaRPr lang="en-US" sz="5400" b="1" kern="1200" dirty="0">
              <a:solidFill>
                <a:schemeClr val="accent5">
                  <a:lumMod val="75000"/>
                </a:schemeClr>
              </a:solidFill>
              <a:latin typeface="+mj-lt"/>
              <a:ea typeface="+mj-ea"/>
              <a:cs typeface="+mj-cs"/>
            </a:endParaRPr>
          </a:p>
        </p:txBody>
      </p:sp>
      <p:sp>
        <p:nvSpPr>
          <p:cNvPr id="4" name="Content Placeholder 3">
            <a:extLst>
              <a:ext uri="{FF2B5EF4-FFF2-40B4-BE49-F238E27FC236}">
                <a16:creationId xmlns:a16="http://schemas.microsoft.com/office/drawing/2014/main" id="{C412E958-330D-9B1A-93B8-FD497A3431C5}"/>
              </a:ext>
            </a:extLst>
          </p:cNvPr>
          <p:cNvSpPr>
            <a:spLocks noGrp="1"/>
          </p:cNvSpPr>
          <p:nvPr>
            <p:ph idx="1"/>
          </p:nvPr>
        </p:nvSpPr>
        <p:spPr/>
        <p:txBody>
          <a:bodyPr>
            <a:normAutofit fontScale="92500" lnSpcReduction="10000"/>
          </a:bodyPr>
          <a:lstStyle/>
          <a:p>
            <a:pPr algn="l">
              <a:buFont typeface="Arial" panose="020B0604020202020204" pitchFamily="34" charset="0"/>
              <a:buChar char="•"/>
            </a:pPr>
            <a:r>
              <a:rPr lang="en-US" b="0" i="0" dirty="0">
                <a:solidFill>
                  <a:schemeClr val="accent5">
                    <a:lumMod val="75000"/>
                  </a:schemeClr>
                </a:solidFill>
                <a:effectLst/>
                <a:latin typeface="-apple-system"/>
              </a:rPr>
              <a:t>Gradient Boosting Regression is a powerful </a:t>
            </a:r>
            <a:r>
              <a:rPr lang="en-US" b="0" i="0" u="none" strike="noStrike" dirty="0">
                <a:solidFill>
                  <a:schemeClr val="accent5">
                    <a:lumMod val="75000"/>
                  </a:schemeClr>
                </a:solidFill>
                <a:effectLst/>
                <a:latin typeface="-apple-system"/>
              </a:rPr>
              <a:t>machine learning algorithm</a:t>
            </a:r>
            <a:r>
              <a:rPr lang="en-US" b="0" i="0" dirty="0">
                <a:solidFill>
                  <a:schemeClr val="accent5">
                    <a:lumMod val="75000"/>
                  </a:schemeClr>
                </a:solidFill>
                <a:effectLst/>
                <a:latin typeface="-apple-system"/>
              </a:rPr>
              <a:t> that uses an ensemble of </a:t>
            </a:r>
            <a:r>
              <a:rPr lang="en-US" b="0" i="0" u="none" strike="noStrike" dirty="0">
                <a:solidFill>
                  <a:schemeClr val="accent5">
                    <a:lumMod val="75000"/>
                  </a:schemeClr>
                </a:solidFill>
                <a:effectLst/>
                <a:latin typeface="-apple-system"/>
              </a:rPr>
              <a:t>weak prediction models</a:t>
            </a:r>
            <a:r>
              <a:rPr lang="en-US" b="0" i="0" dirty="0">
                <a:solidFill>
                  <a:schemeClr val="accent5">
                    <a:lumMod val="75000"/>
                  </a:schemeClr>
                </a:solidFill>
                <a:effectLst/>
                <a:latin typeface="-apple-system"/>
              </a:rPr>
              <a:t> to make accurate predictions.</a:t>
            </a:r>
          </a:p>
          <a:p>
            <a:pPr algn="l">
              <a:buFont typeface="Arial" panose="020B0604020202020204" pitchFamily="34" charset="0"/>
              <a:buChar char="•"/>
            </a:pPr>
            <a:r>
              <a:rPr lang="en-US" b="0" i="0" dirty="0">
                <a:solidFill>
                  <a:schemeClr val="accent5">
                    <a:lumMod val="75000"/>
                  </a:schemeClr>
                </a:solidFill>
                <a:effectLst/>
                <a:latin typeface="-apple-system"/>
              </a:rPr>
              <a:t>It combines </a:t>
            </a:r>
            <a:r>
              <a:rPr lang="en-US" b="0" i="0" u="none" strike="noStrike" dirty="0">
                <a:solidFill>
                  <a:schemeClr val="accent5">
                    <a:lumMod val="75000"/>
                  </a:schemeClr>
                </a:solidFill>
                <a:effectLst/>
                <a:latin typeface="-apple-system"/>
              </a:rPr>
              <a:t>multiple decision trees</a:t>
            </a:r>
            <a:r>
              <a:rPr lang="en-US" b="0" i="0" dirty="0">
                <a:solidFill>
                  <a:schemeClr val="accent5">
                    <a:lumMod val="75000"/>
                  </a:schemeClr>
                </a:solidFill>
                <a:effectLst/>
                <a:latin typeface="-apple-system"/>
              </a:rPr>
              <a:t> with boosting to create a strong prediction model.</a:t>
            </a:r>
          </a:p>
          <a:p>
            <a:pPr algn="l">
              <a:buFont typeface="Arial" panose="020B0604020202020204" pitchFamily="34" charset="0"/>
              <a:buChar char="•"/>
            </a:pPr>
            <a:r>
              <a:rPr lang="en-US" b="0" i="0" dirty="0">
                <a:solidFill>
                  <a:schemeClr val="accent5">
                    <a:lumMod val="75000"/>
                  </a:schemeClr>
                </a:solidFill>
                <a:effectLst/>
                <a:latin typeface="-apple-system"/>
              </a:rPr>
              <a:t>In </a:t>
            </a:r>
            <a:r>
              <a:rPr lang="en-US" b="0" i="0" u="none" strike="noStrike" dirty="0">
                <a:solidFill>
                  <a:schemeClr val="accent5">
                    <a:lumMod val="75000"/>
                  </a:schemeClr>
                </a:solidFill>
                <a:effectLst/>
                <a:latin typeface="-apple-system"/>
              </a:rPr>
              <a:t>Gradient Boosting</a:t>
            </a:r>
            <a:r>
              <a:rPr lang="en-US" b="0" i="0" dirty="0">
                <a:solidFill>
                  <a:schemeClr val="accent5">
                    <a:lumMod val="75000"/>
                  </a:schemeClr>
                </a:solidFill>
                <a:effectLst/>
                <a:latin typeface="-apple-system"/>
              </a:rPr>
              <a:t>, each new tree is built to correct the errors of the previous tree.</a:t>
            </a:r>
          </a:p>
          <a:p>
            <a:pPr algn="l">
              <a:buFont typeface="Arial" panose="020B0604020202020204" pitchFamily="34" charset="0"/>
              <a:buChar char="•"/>
            </a:pPr>
            <a:r>
              <a:rPr lang="en-US" b="0" i="0" dirty="0">
                <a:solidFill>
                  <a:schemeClr val="accent5">
                    <a:lumMod val="75000"/>
                  </a:schemeClr>
                </a:solidFill>
                <a:effectLst/>
                <a:latin typeface="-apple-system"/>
              </a:rPr>
              <a:t>The final prediction of the model is a weighted sum of the predictions made by all the individual trees.</a:t>
            </a:r>
          </a:p>
          <a:p>
            <a:pPr algn="l">
              <a:buFont typeface="Arial" panose="020B0604020202020204" pitchFamily="34" charset="0"/>
              <a:buChar char="•"/>
            </a:pPr>
            <a:r>
              <a:rPr lang="en-US" b="0" i="0" dirty="0">
                <a:solidFill>
                  <a:schemeClr val="accent5">
                    <a:lumMod val="75000"/>
                  </a:schemeClr>
                </a:solidFill>
                <a:effectLst/>
                <a:latin typeface="-apple-system"/>
              </a:rPr>
              <a:t>Gradient Boosting is particularly useful for </a:t>
            </a:r>
            <a:r>
              <a:rPr lang="en-US" b="0" i="0" u="none" strike="noStrike" dirty="0">
                <a:solidFill>
                  <a:schemeClr val="accent5">
                    <a:lumMod val="75000"/>
                  </a:schemeClr>
                </a:solidFill>
                <a:effectLst/>
                <a:latin typeface="-apple-system"/>
              </a:rPr>
              <a:t>nonlinear regression problems</a:t>
            </a:r>
            <a:r>
              <a:rPr lang="en-US" b="0" i="0" dirty="0">
                <a:solidFill>
                  <a:schemeClr val="accent5">
                    <a:lumMod val="75000"/>
                  </a:schemeClr>
                </a:solidFill>
                <a:effectLst/>
                <a:latin typeface="-apple-system"/>
              </a:rPr>
              <a:t> and can handle both continuous and categorical input variables.</a:t>
            </a:r>
          </a:p>
          <a:p>
            <a:pPr eaLnBrk="1" hangingPunct="1"/>
            <a:endParaRPr lang="en-IN" dirty="0"/>
          </a:p>
        </p:txBody>
      </p:sp>
    </p:spTree>
    <p:extLst>
      <p:ext uri="{BB962C8B-B14F-4D97-AF65-F5344CB8AC3E}">
        <p14:creationId xmlns:p14="http://schemas.microsoft.com/office/powerpoint/2010/main" val="9429760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86C67EF-7659-4E77-B1CD-BF1327DC4F39}"/>
              </a:ext>
            </a:extLst>
          </p:cNvPr>
          <p:cNvSpPr>
            <a:spLocks noGrp="1"/>
          </p:cNvSpPr>
          <p:nvPr>
            <p:ph type="title"/>
          </p:nvPr>
        </p:nvSpPr>
        <p:spPr>
          <a:xfrm>
            <a:off x="841248" y="256032"/>
            <a:ext cx="10506456" cy="1014984"/>
          </a:xfrm>
        </p:spPr>
        <p:txBody>
          <a:bodyPr anchor="b">
            <a:normAutofit/>
          </a:bodyPr>
          <a:lstStyle/>
          <a:p>
            <a:r>
              <a:rPr lang="en-IN" sz="3600" b="1" dirty="0"/>
              <a:t>Problem statement</a:t>
            </a:r>
          </a:p>
        </p:txBody>
      </p:sp>
      <p:sp>
        <p:nvSpPr>
          <p:cNvPr id="11" name="Rectangle 10">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Rectangle 12">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5" name="Content Placeholder 2">
            <a:extLst>
              <a:ext uri="{FF2B5EF4-FFF2-40B4-BE49-F238E27FC236}">
                <a16:creationId xmlns:a16="http://schemas.microsoft.com/office/drawing/2014/main" id="{1598A33F-7CD4-4DD2-97D3-EA497EAD4E81}"/>
              </a:ext>
            </a:extLst>
          </p:cNvPr>
          <p:cNvGraphicFramePr>
            <a:graphicFrameLocks noGrp="1"/>
          </p:cNvGraphicFramePr>
          <p:nvPr>
            <p:ph idx="1"/>
            <p:extLst>
              <p:ext uri="{D42A27DB-BD31-4B8C-83A1-F6EECF244321}">
                <p14:modId xmlns:p14="http://schemas.microsoft.com/office/powerpoint/2010/main" val="2444698259"/>
              </p:ext>
            </p:extLst>
          </p:nvPr>
        </p:nvGraphicFramePr>
        <p:xfrm>
          <a:off x="838200" y="1926266"/>
          <a:ext cx="10515600" cy="43575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790302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4" name="Freeform: Shape 13">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4A00AD7-E0EB-4501-B5C1-895F666C97E6}"/>
              </a:ext>
            </a:extLst>
          </p:cNvPr>
          <p:cNvSpPr>
            <a:spLocks noGrp="1"/>
          </p:cNvSpPr>
          <p:nvPr>
            <p:ph type="title"/>
          </p:nvPr>
        </p:nvSpPr>
        <p:spPr>
          <a:xfrm>
            <a:off x="368080" y="807040"/>
            <a:ext cx="5141469" cy="1239012"/>
          </a:xfrm>
        </p:spPr>
        <p:txBody>
          <a:bodyPr anchor="ctr">
            <a:normAutofit/>
          </a:bodyPr>
          <a:lstStyle/>
          <a:p>
            <a:r>
              <a:rPr lang="en-IN" sz="3600" b="1" dirty="0"/>
              <a:t>Understanding the Dataset</a:t>
            </a:r>
          </a:p>
        </p:txBody>
      </p:sp>
      <p:sp>
        <p:nvSpPr>
          <p:cNvPr id="16" name="Rectangle 15">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Rectangle 17">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893" y="2443480"/>
            <a:ext cx="33832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5D499992-397F-4F93-B6E8-5AA25AE9B641}"/>
              </a:ext>
            </a:extLst>
          </p:cNvPr>
          <p:cNvSpPr>
            <a:spLocks noGrp="1"/>
          </p:cNvSpPr>
          <p:nvPr>
            <p:ph idx="1"/>
          </p:nvPr>
        </p:nvSpPr>
        <p:spPr>
          <a:xfrm>
            <a:off x="371094" y="2718054"/>
            <a:ext cx="3438906" cy="3207258"/>
          </a:xfrm>
        </p:spPr>
        <p:txBody>
          <a:bodyPr anchor="t">
            <a:normAutofit/>
          </a:bodyPr>
          <a:lstStyle/>
          <a:p>
            <a:r>
              <a:rPr lang="en-US" sz="1700" dirty="0">
                <a:latin typeface="Merriweather"/>
              </a:rPr>
              <a:t>The prevalence-by-mental-and-substance-use-disorder _AI.CSV dataset contains information related to the prevalence of mental and substance use disorders across different countries and years. Each</a:t>
            </a:r>
            <a:r>
              <a:rPr lang="en-US" sz="1800" dirty="0">
                <a:solidFill>
                  <a:srgbClr val="D1D5DB"/>
                </a:solidFill>
                <a:latin typeface="Söhne"/>
              </a:rPr>
              <a:t> </a:t>
            </a:r>
            <a:r>
              <a:rPr lang="en-US" sz="1700" dirty="0">
                <a:latin typeface="Merriweather"/>
              </a:rPr>
              <a:t>row in the dataset represents a specific country for a particular year.</a:t>
            </a:r>
            <a:endParaRPr lang="en-IN" sz="1700" dirty="0">
              <a:latin typeface="Merriweather"/>
            </a:endParaRPr>
          </a:p>
        </p:txBody>
      </p:sp>
      <p:pic>
        <p:nvPicPr>
          <p:cNvPr id="5" name="Picture 4">
            <a:extLst>
              <a:ext uri="{FF2B5EF4-FFF2-40B4-BE49-F238E27FC236}">
                <a16:creationId xmlns:a16="http://schemas.microsoft.com/office/drawing/2014/main" id="{4CA9BA06-2148-2B93-BD1E-2E2F543ABE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84878" y="2080449"/>
            <a:ext cx="8062659" cy="3368332"/>
          </a:xfrm>
          <a:prstGeom prst="rect">
            <a:avLst/>
          </a:prstGeom>
        </p:spPr>
      </p:pic>
    </p:spTree>
    <p:extLst>
      <p:ext uri="{BB962C8B-B14F-4D97-AF65-F5344CB8AC3E}">
        <p14:creationId xmlns:p14="http://schemas.microsoft.com/office/powerpoint/2010/main" val="40763140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86C67EF-7659-4E77-B1CD-BF1327DC4F39}"/>
              </a:ext>
            </a:extLst>
          </p:cNvPr>
          <p:cNvSpPr>
            <a:spLocks noGrp="1"/>
          </p:cNvSpPr>
          <p:nvPr>
            <p:ph type="title"/>
          </p:nvPr>
        </p:nvSpPr>
        <p:spPr>
          <a:xfrm>
            <a:off x="811089" y="746304"/>
            <a:ext cx="10506456" cy="601107"/>
          </a:xfrm>
        </p:spPr>
        <p:txBody>
          <a:bodyPr anchor="b">
            <a:normAutofit/>
          </a:bodyPr>
          <a:lstStyle/>
          <a:p>
            <a:r>
              <a:rPr lang="en-IN" sz="3600" b="1" dirty="0"/>
              <a:t>Project Overview</a:t>
            </a:r>
          </a:p>
        </p:txBody>
      </p:sp>
      <p:sp>
        <p:nvSpPr>
          <p:cNvPr id="11" name="Rectangle 10">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Content Placeholder 3">
            <a:extLst>
              <a:ext uri="{FF2B5EF4-FFF2-40B4-BE49-F238E27FC236}">
                <a16:creationId xmlns:a16="http://schemas.microsoft.com/office/drawing/2014/main" id="{B35DB2A1-A10C-B158-9615-8616AF873DDD}"/>
              </a:ext>
            </a:extLst>
          </p:cNvPr>
          <p:cNvSpPr>
            <a:spLocks noGrp="1"/>
          </p:cNvSpPr>
          <p:nvPr>
            <p:ph idx="1"/>
          </p:nvPr>
        </p:nvSpPr>
        <p:spPr>
          <a:xfrm>
            <a:off x="841248" y="1837709"/>
            <a:ext cx="10515600" cy="4432647"/>
          </a:xfrm>
        </p:spPr>
        <p:txBody>
          <a:bodyPr>
            <a:normAutofit/>
          </a:bodyPr>
          <a:lstStyle/>
          <a:p>
            <a:r>
              <a:rPr lang="en-US" sz="2400" dirty="0">
                <a:latin typeface="+mj-lt"/>
              </a:rPr>
              <a:t>The Mental Fitness Tracker is a machine learning-based project that aims to address the critical need for better mental health monitoring and early intervention. This project leverages the power of data analysis and predictive modeling to provide individuals with personalized insights into their mental fitness and potential risk factors for mental health issues.</a:t>
            </a:r>
          </a:p>
          <a:p>
            <a:r>
              <a:rPr lang="en-US" sz="2400" b="1" u="sng" dirty="0">
                <a:latin typeface="+mj-lt"/>
              </a:rPr>
              <a:t>Purpose :</a:t>
            </a:r>
            <a:r>
              <a:rPr lang="en-US" sz="2400" dirty="0">
                <a:latin typeface="+mj-lt"/>
              </a:rPr>
              <a:t> The primary purpose of the Mental Fitness Tracker is to empower individuals to take charge of their mental well-being by offering a reliable and user-friendly tool for mental fitness tracking. By accurately predicting mental fitness based on various attributes, the project aims to facilitate early detection of potential mental health issues, allowing users to seek appropriate support and interventions promptly.</a:t>
            </a:r>
          </a:p>
          <a:p>
            <a:endParaRPr lang="en-IN" sz="1700" dirty="0">
              <a:latin typeface="Merriweather"/>
            </a:endParaRPr>
          </a:p>
        </p:txBody>
      </p:sp>
    </p:spTree>
    <p:extLst>
      <p:ext uri="{BB962C8B-B14F-4D97-AF65-F5344CB8AC3E}">
        <p14:creationId xmlns:p14="http://schemas.microsoft.com/office/powerpoint/2010/main" val="37091968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86C67EF-7659-4E77-B1CD-BF1327DC4F39}"/>
              </a:ext>
            </a:extLst>
          </p:cNvPr>
          <p:cNvSpPr>
            <a:spLocks noGrp="1"/>
          </p:cNvSpPr>
          <p:nvPr>
            <p:ph type="title"/>
          </p:nvPr>
        </p:nvSpPr>
        <p:spPr>
          <a:xfrm>
            <a:off x="841247" y="746304"/>
            <a:ext cx="10476297" cy="601107"/>
          </a:xfrm>
        </p:spPr>
        <p:txBody>
          <a:bodyPr anchor="b">
            <a:normAutofit/>
          </a:bodyPr>
          <a:lstStyle/>
          <a:p>
            <a:r>
              <a:rPr lang="en-IN" sz="3600" b="1" dirty="0"/>
              <a:t>Project Overview</a:t>
            </a:r>
          </a:p>
        </p:txBody>
      </p:sp>
      <p:sp>
        <p:nvSpPr>
          <p:cNvPr id="11" name="Rectangle 10">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Content Placeholder 3">
            <a:extLst>
              <a:ext uri="{FF2B5EF4-FFF2-40B4-BE49-F238E27FC236}">
                <a16:creationId xmlns:a16="http://schemas.microsoft.com/office/drawing/2014/main" id="{B35DB2A1-A10C-B158-9615-8616AF873DDD}"/>
              </a:ext>
            </a:extLst>
          </p:cNvPr>
          <p:cNvSpPr>
            <a:spLocks noGrp="1"/>
          </p:cNvSpPr>
          <p:nvPr>
            <p:ph idx="1"/>
          </p:nvPr>
        </p:nvSpPr>
        <p:spPr>
          <a:xfrm>
            <a:off x="841248" y="1837709"/>
            <a:ext cx="10515600" cy="4432647"/>
          </a:xfrm>
        </p:spPr>
        <p:txBody>
          <a:bodyPr>
            <a:normAutofit/>
          </a:bodyPr>
          <a:lstStyle/>
          <a:p>
            <a:r>
              <a:rPr lang="en-US" sz="2000" b="1" u="sng" dirty="0"/>
              <a:t>Scope </a:t>
            </a:r>
            <a:r>
              <a:rPr lang="en-US" sz="2000" dirty="0"/>
              <a:t>s</a:t>
            </a:r>
            <a:r>
              <a:rPr lang="en-US" sz="2000" b="1" u="sng" dirty="0"/>
              <a:t>: </a:t>
            </a:r>
            <a:r>
              <a:rPr lang="en-US" sz="2000" dirty="0"/>
              <a:t>The scope of the Mental Fitness Tracker encompasses a broad range of users, including individuals </a:t>
            </a:r>
            <a:r>
              <a:rPr lang="en-US" sz="2000" dirty="0" err="1"/>
              <a:t>eeking</a:t>
            </a:r>
            <a:r>
              <a:rPr lang="en-US" sz="2000" dirty="0"/>
              <a:t> to assess their mental fitness regularly, mental health professionals involved in patient evaluation and support, as well as researchers and policymakers looking to make data-driven decisions. The project's scope also includes customization options to cater to diverse user needs and contextual settings.</a:t>
            </a:r>
          </a:p>
          <a:p>
            <a:r>
              <a:rPr lang="en-US" sz="2000" b="1" u="sng" dirty="0"/>
              <a:t>Objectives:</a:t>
            </a:r>
            <a:r>
              <a:rPr lang="en-US" sz="2000" dirty="0"/>
              <a:t> The key objectives of the Mental Fitness Tracker project are as follows:</a:t>
            </a:r>
          </a:p>
          <a:p>
            <a:pPr marL="914400" lvl="1" indent="-457200">
              <a:buFont typeface="+mj-lt"/>
              <a:buAutoNum type="arabicPeriod"/>
            </a:pPr>
            <a:r>
              <a:rPr lang="en-US" sz="2000" u="sng" dirty="0"/>
              <a:t>Accurate Mental Fitness Prediction: </a:t>
            </a:r>
            <a:r>
              <a:rPr lang="en-US" sz="2000" dirty="0"/>
              <a:t>Utilize machine learning algorithms to predict an individual's mental fitness based on relevant attributes, such as prevalence rates of specific mental and substance use disorders, country, and year.</a:t>
            </a:r>
          </a:p>
          <a:p>
            <a:pPr marL="914400" lvl="1" indent="-457200">
              <a:buFont typeface="+mj-lt"/>
              <a:buAutoNum type="arabicPeriod"/>
            </a:pPr>
            <a:r>
              <a:rPr lang="en-US" sz="2000" u="sng" dirty="0"/>
              <a:t>Support Mental Health Professionals: </a:t>
            </a:r>
            <a:r>
              <a:rPr lang="en-US" sz="2000" dirty="0"/>
              <a:t>Support mental health practitioners with evidence-based data and insights to aid in patient evaluation and treatment planning.</a:t>
            </a:r>
          </a:p>
          <a:p>
            <a:pPr marL="914400" lvl="1" indent="-457200">
              <a:buFont typeface="+mj-lt"/>
              <a:buAutoNum type="arabicPeriod"/>
            </a:pPr>
            <a:r>
              <a:rPr lang="en-US" sz="2000" u="sng" dirty="0"/>
              <a:t>Promote Evidence-Based Policies:</a:t>
            </a:r>
            <a:r>
              <a:rPr lang="en-US" sz="2000" dirty="0"/>
              <a:t> Contribute to evidence-based mental health policies and initiatives by providing valuable data and trends related to mental fitness on a larger scale.</a:t>
            </a:r>
          </a:p>
        </p:txBody>
      </p:sp>
    </p:spTree>
    <p:extLst>
      <p:ext uri="{BB962C8B-B14F-4D97-AF65-F5344CB8AC3E}">
        <p14:creationId xmlns:p14="http://schemas.microsoft.com/office/powerpoint/2010/main" val="12464427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A1E291-9757-688A-2B74-61408D5396FD}"/>
              </a:ext>
            </a:extLst>
          </p:cNvPr>
          <p:cNvSpPr>
            <a:spLocks noGrp="1"/>
          </p:cNvSpPr>
          <p:nvPr>
            <p:ph type="title"/>
          </p:nvPr>
        </p:nvSpPr>
        <p:spPr/>
        <p:txBody>
          <a:bodyPr>
            <a:normAutofit/>
          </a:bodyPr>
          <a:lstStyle/>
          <a:p>
            <a:r>
              <a:rPr lang="en-US" sz="6600" b="1" u="sng" dirty="0">
                <a:solidFill>
                  <a:srgbClr val="FF0000"/>
                </a:solidFill>
              </a:rPr>
              <a:t>STUDENT DETAILS</a:t>
            </a:r>
            <a:endParaRPr lang="en-IN" sz="6600" b="1" u="sng" dirty="0">
              <a:solidFill>
                <a:srgbClr val="FF0000"/>
              </a:solidFill>
            </a:endParaRPr>
          </a:p>
        </p:txBody>
      </p:sp>
      <p:sp>
        <p:nvSpPr>
          <p:cNvPr id="3" name="Content Placeholder 2">
            <a:extLst>
              <a:ext uri="{FF2B5EF4-FFF2-40B4-BE49-F238E27FC236}">
                <a16:creationId xmlns:a16="http://schemas.microsoft.com/office/drawing/2014/main" id="{F0627128-6DB9-3195-E9B3-DB7A06C7EA2F}"/>
              </a:ext>
            </a:extLst>
          </p:cNvPr>
          <p:cNvSpPr>
            <a:spLocks noGrp="1"/>
          </p:cNvSpPr>
          <p:nvPr>
            <p:ph idx="1"/>
          </p:nvPr>
        </p:nvSpPr>
        <p:spPr/>
        <p:txBody>
          <a:bodyPr/>
          <a:lstStyle/>
          <a:p>
            <a:r>
              <a:rPr lang="en-US" sz="2400" dirty="0"/>
              <a:t>Name : Debasis Pradhan</a:t>
            </a:r>
            <a:endParaRPr lang="en-US" dirty="0"/>
          </a:p>
          <a:p>
            <a:r>
              <a:rPr lang="en-US" sz="2400" dirty="0"/>
              <a:t>SkillsBuild Email ID : </a:t>
            </a:r>
            <a:r>
              <a:rPr lang="en-US" sz="2400" dirty="0">
                <a:hlinkClick r:id="rId2"/>
              </a:rPr>
              <a:t>2041016213.debasispradhan@gmail.com</a:t>
            </a:r>
            <a:endParaRPr lang="en-US" sz="2400" dirty="0"/>
          </a:p>
          <a:p>
            <a:r>
              <a:rPr lang="en-US" sz="2400" dirty="0"/>
              <a:t>College Name : Institute of Technical Education and Research (ITER),SOA</a:t>
            </a:r>
          </a:p>
          <a:p>
            <a:r>
              <a:rPr lang="en-US" sz="2400" dirty="0"/>
              <a:t>College State : Odisha</a:t>
            </a:r>
          </a:p>
          <a:p>
            <a:r>
              <a:rPr lang="en-IN" sz="2400" b="0" i="0" u="none" strike="noStrike" baseline="0" dirty="0">
                <a:latin typeface="CIDFont+F3"/>
              </a:rPr>
              <a:t>AICTE </a:t>
            </a:r>
            <a:r>
              <a:rPr lang="en-US" sz="2400" dirty="0"/>
              <a:t>Student ID : </a:t>
            </a:r>
            <a:r>
              <a:rPr lang="en-IN" sz="2400" b="0" i="0" u="none" strike="noStrike" baseline="0" dirty="0">
                <a:latin typeface="CIDFont+F4"/>
              </a:rPr>
              <a:t>STU6463556634c381684231526</a:t>
            </a:r>
          </a:p>
          <a:p>
            <a:r>
              <a:rPr lang="en-IN" sz="2400" b="0" i="0" u="none" strike="noStrike" baseline="0" dirty="0">
                <a:latin typeface="CIDFont+F3"/>
              </a:rPr>
              <a:t>Internship ID: INTERNSHIP_168198413964410a8b547b1</a:t>
            </a:r>
            <a:endParaRPr lang="en-US" sz="2400" dirty="0"/>
          </a:p>
          <a:p>
            <a:r>
              <a:rPr lang="en-US" sz="2400" dirty="0"/>
              <a:t>Internship Domain and Internship Start and End Date: </a:t>
            </a:r>
          </a:p>
          <a:p>
            <a:pPr marL="0" indent="0">
              <a:buNone/>
            </a:pPr>
            <a:r>
              <a:rPr lang="en-US" sz="2400" dirty="0"/>
              <a:t>	Artificial Intelligence  		12</a:t>
            </a:r>
            <a:r>
              <a:rPr lang="en-US" sz="2400" baseline="30000" dirty="0"/>
              <a:t>th</a:t>
            </a:r>
            <a:r>
              <a:rPr lang="en-US" sz="2400" dirty="0"/>
              <a:t> June – 24</a:t>
            </a:r>
            <a:r>
              <a:rPr lang="en-US" sz="2400" baseline="30000" dirty="0"/>
              <a:t>th</a:t>
            </a:r>
            <a:r>
              <a:rPr lang="en-US" sz="2400" dirty="0"/>
              <a:t> July</a:t>
            </a:r>
          </a:p>
          <a:p>
            <a:pPr marL="0" indent="0">
              <a:buNone/>
            </a:pPr>
            <a:endParaRPr lang="en-US" sz="2400" dirty="0"/>
          </a:p>
          <a:p>
            <a:pPr marL="0" indent="0">
              <a:buNone/>
            </a:pPr>
            <a:endParaRPr lang="en-IN" dirty="0"/>
          </a:p>
        </p:txBody>
      </p:sp>
      <p:pic>
        <p:nvPicPr>
          <p:cNvPr id="5" name="Picture 4">
            <a:extLst>
              <a:ext uri="{FF2B5EF4-FFF2-40B4-BE49-F238E27FC236}">
                <a16:creationId xmlns:a16="http://schemas.microsoft.com/office/drawing/2014/main" id="{3F64BB41-3504-F1E3-B97E-6E1019FBF3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93624" y="365125"/>
            <a:ext cx="1860176" cy="2391655"/>
          </a:xfrm>
          <a:prstGeom prst="rect">
            <a:avLst/>
          </a:prstGeom>
        </p:spPr>
      </p:pic>
    </p:spTree>
    <p:extLst>
      <p:ext uri="{BB962C8B-B14F-4D97-AF65-F5344CB8AC3E}">
        <p14:creationId xmlns:p14="http://schemas.microsoft.com/office/powerpoint/2010/main" val="9762204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86C67EF-7659-4E77-B1CD-BF1327DC4F39}"/>
              </a:ext>
            </a:extLst>
          </p:cNvPr>
          <p:cNvSpPr>
            <a:spLocks noGrp="1"/>
          </p:cNvSpPr>
          <p:nvPr>
            <p:ph type="title"/>
          </p:nvPr>
        </p:nvSpPr>
        <p:spPr>
          <a:xfrm>
            <a:off x="811089" y="746304"/>
            <a:ext cx="10506456" cy="601107"/>
          </a:xfrm>
        </p:spPr>
        <p:txBody>
          <a:bodyPr anchor="b">
            <a:normAutofit/>
          </a:bodyPr>
          <a:lstStyle/>
          <a:p>
            <a:r>
              <a:rPr lang="en-US" sz="3600" b="1" dirty="0"/>
              <a:t>W</a:t>
            </a:r>
            <a:r>
              <a:rPr lang="en-IN" sz="3600" b="1" dirty="0"/>
              <a:t>ho are the End Users</a:t>
            </a:r>
          </a:p>
        </p:txBody>
      </p:sp>
      <p:sp>
        <p:nvSpPr>
          <p:cNvPr id="11" name="Rectangle 10">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Content Placeholder 3">
            <a:extLst>
              <a:ext uri="{FF2B5EF4-FFF2-40B4-BE49-F238E27FC236}">
                <a16:creationId xmlns:a16="http://schemas.microsoft.com/office/drawing/2014/main" id="{B35DB2A1-A10C-B158-9615-8616AF873DDD}"/>
              </a:ext>
            </a:extLst>
          </p:cNvPr>
          <p:cNvSpPr>
            <a:spLocks noGrp="1"/>
          </p:cNvSpPr>
          <p:nvPr>
            <p:ph idx="1"/>
          </p:nvPr>
        </p:nvSpPr>
        <p:spPr>
          <a:xfrm>
            <a:off x="841248" y="1837709"/>
            <a:ext cx="10515600" cy="4432647"/>
          </a:xfrm>
        </p:spPr>
        <p:txBody>
          <a:bodyPr>
            <a:normAutofit lnSpcReduction="10000"/>
          </a:bodyPr>
          <a:lstStyle/>
          <a:p>
            <a:r>
              <a:rPr lang="en-US" sz="2000" dirty="0"/>
              <a:t>The end users of the Mental Fitness Tracker project encompass various groups with distinct characteristics and needs. Let's identify and describe these target audiences and how they will benefit from the solution:</a:t>
            </a:r>
          </a:p>
          <a:p>
            <a:pPr marL="457200" indent="-457200">
              <a:buFont typeface="+mj-lt"/>
              <a:buAutoNum type="arabicPeriod"/>
            </a:pPr>
            <a:r>
              <a:rPr lang="en-US" sz="2000" u="sng" dirty="0"/>
              <a:t>Individuals Seeking Mental Fitness Assessment:</a:t>
            </a:r>
          </a:p>
          <a:p>
            <a:pPr lvl="1"/>
            <a:r>
              <a:rPr lang="en-US" sz="1800" dirty="0"/>
              <a:t>General population individuals who wish to assess their mental fitness and gain insights into their mental well-being. Users may be interested in understanding their mental health status, identifying potential risk factors, and receiving personalized feedback to enhance their overall mental well-being. The Mental Fitness Tracker provides individuals with accurate mental fitness predictions and personalized recommendations. Users can proactively take measures to improve their mental health, leading to enhanced self-awareness and better coping strategies.</a:t>
            </a:r>
          </a:p>
          <a:p>
            <a:pPr marL="457200" indent="-457200" algn="l">
              <a:buFont typeface="+mj-lt"/>
              <a:buAutoNum type="arabicPeriod" startAt="2"/>
            </a:pPr>
            <a:r>
              <a:rPr lang="en-US" sz="2000" u="sng" dirty="0"/>
              <a:t>Mental Health Professionals:</a:t>
            </a:r>
          </a:p>
          <a:p>
            <a:pPr lvl="1"/>
            <a:r>
              <a:rPr lang="en-US" sz="1800" dirty="0"/>
              <a:t>Mental health practitioners, including psychologists, psychiatrists, counselors, and therapists. Professionals require reliable and data-driven tools to aid in patient evaluation, treatment planning, and progress monitoring. The Mental Fitness Tracker offers evidence-based data and insights, enabling mental health professionals to make informed decisions and develop personalized treatment plans. It supports their efforts in providing targeted support to patients and tracking their progress effectively.</a:t>
            </a:r>
          </a:p>
          <a:p>
            <a:pPr marL="0" indent="0">
              <a:buNone/>
            </a:pPr>
            <a:endParaRPr lang="en-US" sz="2000" dirty="0"/>
          </a:p>
          <a:p>
            <a:endParaRPr lang="en-US" sz="2000" dirty="0"/>
          </a:p>
        </p:txBody>
      </p:sp>
    </p:spTree>
    <p:extLst>
      <p:ext uri="{BB962C8B-B14F-4D97-AF65-F5344CB8AC3E}">
        <p14:creationId xmlns:p14="http://schemas.microsoft.com/office/powerpoint/2010/main" val="35645872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86C67EF-7659-4E77-B1CD-BF1327DC4F39}"/>
              </a:ext>
            </a:extLst>
          </p:cNvPr>
          <p:cNvSpPr>
            <a:spLocks noGrp="1"/>
          </p:cNvSpPr>
          <p:nvPr>
            <p:ph type="title"/>
          </p:nvPr>
        </p:nvSpPr>
        <p:spPr>
          <a:xfrm>
            <a:off x="811089" y="746304"/>
            <a:ext cx="10506456" cy="601107"/>
          </a:xfrm>
        </p:spPr>
        <p:txBody>
          <a:bodyPr anchor="b">
            <a:normAutofit/>
          </a:bodyPr>
          <a:lstStyle/>
          <a:p>
            <a:r>
              <a:rPr lang="en-US" sz="3600" b="1" dirty="0"/>
              <a:t>Solution and Value Proposition</a:t>
            </a:r>
            <a:endParaRPr lang="en-IN" sz="3600" b="1" dirty="0"/>
          </a:p>
        </p:txBody>
      </p:sp>
      <p:sp>
        <p:nvSpPr>
          <p:cNvPr id="11" name="Rectangle 10">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Content Placeholder 3">
            <a:extLst>
              <a:ext uri="{FF2B5EF4-FFF2-40B4-BE49-F238E27FC236}">
                <a16:creationId xmlns:a16="http://schemas.microsoft.com/office/drawing/2014/main" id="{B35DB2A1-A10C-B158-9615-8616AF873DDD}"/>
              </a:ext>
            </a:extLst>
          </p:cNvPr>
          <p:cNvSpPr>
            <a:spLocks noGrp="1"/>
          </p:cNvSpPr>
          <p:nvPr>
            <p:ph idx="1"/>
          </p:nvPr>
        </p:nvSpPr>
        <p:spPr>
          <a:xfrm>
            <a:off x="841248" y="1837709"/>
            <a:ext cx="10515600" cy="4432647"/>
          </a:xfrm>
        </p:spPr>
        <p:txBody>
          <a:bodyPr>
            <a:normAutofit/>
          </a:bodyPr>
          <a:lstStyle/>
          <a:p>
            <a:pPr marL="0" indent="0" algn="l">
              <a:buNone/>
            </a:pPr>
            <a:r>
              <a:rPr lang="en-US" sz="2400" b="1" dirty="0"/>
              <a:t>My project can provide some broad benefits that users might receive :</a:t>
            </a:r>
          </a:p>
          <a:p>
            <a:pPr algn="l">
              <a:buFont typeface="Arial" panose="020B0604020202020204" pitchFamily="34" charset="0"/>
              <a:buChar char="•"/>
            </a:pPr>
            <a:r>
              <a:rPr lang="en-US" sz="2400" dirty="0"/>
              <a:t>The Mental Fitness Tracker Utilizes machine learning algorithms to predict mental fitness, Offers a user-friendly interface for easy input of personal data and Provides real-time feedback and personalized recommendations.</a:t>
            </a:r>
          </a:p>
          <a:p>
            <a:pPr algn="l">
              <a:buFont typeface="Arial" panose="020B0604020202020204" pitchFamily="34" charset="0"/>
              <a:buChar char="•"/>
            </a:pPr>
            <a:r>
              <a:rPr lang="en-US" sz="2400" dirty="0"/>
              <a:t>The user can set and track objectives for improving their mental health with the help of the Mental Fitness Tracker, such as increasing exercise.</a:t>
            </a:r>
          </a:p>
          <a:p>
            <a:pPr algn="l">
              <a:buFont typeface="Arial" panose="020B0604020202020204" pitchFamily="34" charset="0"/>
              <a:buChar char="•"/>
            </a:pPr>
            <a:r>
              <a:rPr lang="en-US" sz="2400" dirty="0"/>
              <a:t>Value Proposition: </a:t>
            </a:r>
          </a:p>
          <a:p>
            <a:pPr lvl="1">
              <a:buFont typeface="Wingdings" panose="05000000000000000000" pitchFamily="2" charset="2"/>
              <a:buChar char="Ø"/>
            </a:pPr>
            <a:r>
              <a:rPr lang="en-US" sz="2000" dirty="0"/>
              <a:t>Encourages users to take initiative for improved mental health.</a:t>
            </a:r>
          </a:p>
          <a:p>
            <a:pPr lvl="1">
              <a:buFont typeface="Wingdings" panose="05000000000000000000" pitchFamily="2" charset="2"/>
              <a:buChar char="Ø"/>
            </a:pPr>
            <a:r>
              <a:rPr lang="en-US" sz="2000" dirty="0"/>
              <a:t>Enhances mental health practitioners' decision-making process.</a:t>
            </a:r>
          </a:p>
          <a:p>
            <a:pPr lvl="1">
              <a:buFont typeface="Wingdings" panose="05000000000000000000" pitchFamily="2" charset="2"/>
              <a:buChar char="Ø"/>
            </a:pPr>
            <a:r>
              <a:rPr lang="en-US" sz="2000" dirty="0"/>
              <a:t>Supports evidence-based mental health policies.</a:t>
            </a:r>
          </a:p>
          <a:p>
            <a:pPr algn="l">
              <a:buFont typeface="Wingdings" panose="05000000000000000000" pitchFamily="2" charset="2"/>
              <a:buChar char="Ø"/>
            </a:pPr>
            <a:endParaRPr lang="en-US" sz="2400" dirty="0"/>
          </a:p>
          <a:p>
            <a:endParaRPr lang="en-US" sz="2000" dirty="0"/>
          </a:p>
        </p:txBody>
      </p:sp>
    </p:spTree>
    <p:extLst>
      <p:ext uri="{BB962C8B-B14F-4D97-AF65-F5344CB8AC3E}">
        <p14:creationId xmlns:p14="http://schemas.microsoft.com/office/powerpoint/2010/main" val="26889751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86C67EF-7659-4E77-B1CD-BF1327DC4F39}"/>
              </a:ext>
            </a:extLst>
          </p:cNvPr>
          <p:cNvSpPr>
            <a:spLocks noGrp="1"/>
          </p:cNvSpPr>
          <p:nvPr>
            <p:ph type="title"/>
          </p:nvPr>
        </p:nvSpPr>
        <p:spPr>
          <a:xfrm>
            <a:off x="811089" y="746304"/>
            <a:ext cx="10506456" cy="601107"/>
          </a:xfrm>
        </p:spPr>
        <p:txBody>
          <a:bodyPr anchor="b">
            <a:normAutofit fontScale="90000"/>
          </a:bodyPr>
          <a:lstStyle/>
          <a:p>
            <a:r>
              <a:rPr lang="en-US" sz="3600" b="1" dirty="0"/>
              <a:t>How did you customize the project and make it your own?</a:t>
            </a:r>
            <a:endParaRPr lang="en-IN" sz="3600" b="1" dirty="0"/>
          </a:p>
        </p:txBody>
      </p:sp>
      <p:sp>
        <p:nvSpPr>
          <p:cNvPr id="11" name="Rectangle 10">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Content Placeholder 3">
            <a:extLst>
              <a:ext uri="{FF2B5EF4-FFF2-40B4-BE49-F238E27FC236}">
                <a16:creationId xmlns:a16="http://schemas.microsoft.com/office/drawing/2014/main" id="{B35DB2A1-A10C-B158-9615-8616AF873DDD}"/>
              </a:ext>
            </a:extLst>
          </p:cNvPr>
          <p:cNvSpPr>
            <a:spLocks noGrp="1"/>
          </p:cNvSpPr>
          <p:nvPr>
            <p:ph idx="1"/>
          </p:nvPr>
        </p:nvSpPr>
        <p:spPr>
          <a:xfrm>
            <a:off x="841248" y="1837709"/>
            <a:ext cx="10515600" cy="4432647"/>
          </a:xfrm>
        </p:spPr>
        <p:txBody>
          <a:bodyPr>
            <a:normAutofit lnSpcReduction="10000"/>
          </a:bodyPr>
          <a:lstStyle/>
          <a:p>
            <a:r>
              <a:rPr lang="en-US" sz="2000" b="1" u="sng" dirty="0"/>
              <a:t>Here are some points of how I customized the tracker for mental fitness:</a:t>
            </a:r>
          </a:p>
          <a:p>
            <a:pPr marL="914400" lvl="1" indent="-457200">
              <a:buFont typeface="+mj-lt"/>
              <a:buAutoNum type="arabicPeriod"/>
            </a:pPr>
            <a:r>
              <a:rPr lang="en-US" sz="1800" u="sng" dirty="0"/>
              <a:t>Multiple Regression Algorithms </a:t>
            </a:r>
            <a:r>
              <a:rPr lang="en-US" sz="1800" dirty="0"/>
              <a:t>: Rather than relying on a single regression algorithm, I expanded the project's scope by incorporating multiple regression algorithms. This approach allowed you to explore various modeling techniques and assess their performance on the mental fitness prediction task.</a:t>
            </a:r>
          </a:p>
          <a:p>
            <a:pPr marL="800100" lvl="1" indent="-342900">
              <a:buFont typeface="+mj-lt"/>
              <a:buAutoNum type="arabicPeriod"/>
            </a:pPr>
            <a:r>
              <a:rPr lang="en-US" sz="1800" u="sng" dirty="0"/>
              <a:t>Evaluation of Performance Metrics:  I</a:t>
            </a:r>
            <a:r>
              <a:rPr lang="en-US" sz="1800" dirty="0"/>
              <a:t> went beyond model training and prediction by evaluating the performance of each regression algorithm using essential metrics such as Mean Squared Error (MSE), Root Mean Squared Error (RMSE), and R-squared (R2) score. This comprehensive evaluation enabled me to gain insights into how well each model performed in predicting mental fitness, providing a more detailed assessment of their effectiveness.</a:t>
            </a:r>
          </a:p>
          <a:p>
            <a:pPr marL="800100" lvl="1" indent="-342900">
              <a:buFont typeface="+mj-lt"/>
              <a:buAutoNum type="arabicPeriod"/>
            </a:pPr>
            <a:r>
              <a:rPr lang="en-US" sz="1800" u="sng" dirty="0"/>
              <a:t>User-Centric and Intuitive Mental Fitness Tracking Tool:  I</a:t>
            </a:r>
            <a:r>
              <a:rPr lang="en-US" sz="1800" dirty="0"/>
              <a:t> took special care to design the Mental Fitness Tracker with a user-centric approach, prioritizing the user experience and ease of use. By creating an intuitive interface, I ensured that users can navigate the tool effortlessly and input their data seamlessly, making the mental fitness tracking process more engaging and accessible.</a:t>
            </a:r>
          </a:p>
          <a:p>
            <a:pPr marL="457200" lvl="1" indent="0">
              <a:buNone/>
            </a:pPr>
            <a:r>
              <a:rPr lang="en-US" sz="1800" dirty="0"/>
              <a:t>By incorporating multiple regression algorithms and evaluating their performance using various metrics, I have significantly improved the project's analytical rigor and model selection process. This approach allowed me to identify the most suitable algorithm for the mental fitness prediction task, leading to a more robust and accurate Mental Fitness Tracker.</a:t>
            </a:r>
          </a:p>
          <a:p>
            <a:pPr marL="800100" lvl="1" indent="-342900">
              <a:buFont typeface="+mj-lt"/>
              <a:buAutoNum type="arabicPeriod"/>
            </a:pPr>
            <a:endParaRPr lang="en-US" sz="1600" dirty="0"/>
          </a:p>
        </p:txBody>
      </p:sp>
    </p:spTree>
    <p:extLst>
      <p:ext uri="{BB962C8B-B14F-4D97-AF65-F5344CB8AC3E}">
        <p14:creationId xmlns:p14="http://schemas.microsoft.com/office/powerpoint/2010/main" val="29888638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 name="Rectangle 3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E01D231-CFBD-4B1A-B278-A0D0EACDDAB1}"/>
              </a:ext>
            </a:extLst>
          </p:cNvPr>
          <p:cNvSpPr>
            <a:spLocks noGrp="1"/>
          </p:cNvSpPr>
          <p:nvPr>
            <p:ph type="title"/>
          </p:nvPr>
        </p:nvSpPr>
        <p:spPr>
          <a:xfrm>
            <a:off x="643467" y="153042"/>
            <a:ext cx="10905066" cy="780210"/>
          </a:xfrm>
        </p:spPr>
        <p:txBody>
          <a:bodyPr>
            <a:normAutofit/>
          </a:bodyPr>
          <a:lstStyle/>
          <a:p>
            <a:r>
              <a:rPr lang="en-US" sz="3600" b="1" dirty="0"/>
              <a:t>How did you customize the project and make it your own?</a:t>
            </a:r>
            <a:endParaRPr lang="en-IN" sz="3600" dirty="0"/>
          </a:p>
        </p:txBody>
      </p:sp>
      <p:sp>
        <p:nvSpPr>
          <p:cNvPr id="40" name="Rectangle 3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2" name="Isosceles Triangle 4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4" name="Isosceles Triangle 4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6" name="Rectangle 4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3" name="Content Placeholder 2">
            <a:extLst>
              <a:ext uri="{FF2B5EF4-FFF2-40B4-BE49-F238E27FC236}">
                <a16:creationId xmlns:a16="http://schemas.microsoft.com/office/drawing/2014/main" id="{A9B289F3-E19E-CDC8-3A31-C9C983CA5B2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7030" y="1144859"/>
            <a:ext cx="8382327" cy="5713141"/>
          </a:xfrm>
          <a:prstGeom prst="rect">
            <a:avLst/>
          </a:prstGeom>
        </p:spPr>
      </p:pic>
    </p:spTree>
    <p:extLst>
      <p:ext uri="{BB962C8B-B14F-4D97-AF65-F5344CB8AC3E}">
        <p14:creationId xmlns:p14="http://schemas.microsoft.com/office/powerpoint/2010/main" val="15732444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 name="Rectangle 3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E01D231-CFBD-4B1A-B278-A0D0EACDDAB1}"/>
              </a:ext>
            </a:extLst>
          </p:cNvPr>
          <p:cNvSpPr>
            <a:spLocks noGrp="1"/>
          </p:cNvSpPr>
          <p:nvPr>
            <p:ph type="title"/>
          </p:nvPr>
        </p:nvSpPr>
        <p:spPr>
          <a:xfrm>
            <a:off x="643467" y="153042"/>
            <a:ext cx="10905066" cy="780210"/>
          </a:xfrm>
        </p:spPr>
        <p:txBody>
          <a:bodyPr>
            <a:normAutofit/>
          </a:bodyPr>
          <a:lstStyle/>
          <a:p>
            <a:r>
              <a:rPr lang="en-US" sz="3600" b="1" dirty="0"/>
              <a:t>How did you customize the project and make it your own?</a:t>
            </a:r>
            <a:endParaRPr lang="en-IN" sz="3600" dirty="0"/>
          </a:p>
        </p:txBody>
      </p:sp>
      <p:sp>
        <p:nvSpPr>
          <p:cNvPr id="40" name="Rectangle 3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2" name="Isosceles Triangle 4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4" name="Isosceles Triangle 4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6" name="Rectangle 4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Content Placeholder 5">
            <a:extLst>
              <a:ext uri="{FF2B5EF4-FFF2-40B4-BE49-F238E27FC236}">
                <a16:creationId xmlns:a16="http://schemas.microsoft.com/office/drawing/2014/main" id="{4CEAEE1E-AEF5-7A8E-5D9C-AE9A680E97B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0705" y="1029168"/>
            <a:ext cx="10365826" cy="5115705"/>
          </a:xfrm>
          <a:prstGeom prst="rect">
            <a:avLst/>
          </a:prstGeom>
        </p:spPr>
      </p:pic>
    </p:spTree>
    <p:extLst>
      <p:ext uri="{BB962C8B-B14F-4D97-AF65-F5344CB8AC3E}">
        <p14:creationId xmlns:p14="http://schemas.microsoft.com/office/powerpoint/2010/main" val="13140118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 name="Rectangle 3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E01D231-CFBD-4B1A-B278-A0D0EACDDAB1}"/>
              </a:ext>
            </a:extLst>
          </p:cNvPr>
          <p:cNvSpPr>
            <a:spLocks noGrp="1"/>
          </p:cNvSpPr>
          <p:nvPr>
            <p:ph type="title"/>
          </p:nvPr>
        </p:nvSpPr>
        <p:spPr>
          <a:xfrm>
            <a:off x="643467" y="153042"/>
            <a:ext cx="10905066" cy="780210"/>
          </a:xfrm>
        </p:spPr>
        <p:txBody>
          <a:bodyPr>
            <a:normAutofit/>
          </a:bodyPr>
          <a:lstStyle/>
          <a:p>
            <a:r>
              <a:rPr lang="en-US" sz="3600" b="1" dirty="0"/>
              <a:t>How did you customize the project and make it your own?</a:t>
            </a:r>
            <a:endParaRPr lang="en-IN" sz="3600" dirty="0"/>
          </a:p>
        </p:txBody>
      </p:sp>
      <p:sp>
        <p:nvSpPr>
          <p:cNvPr id="40" name="Rectangle 3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2" name="Isosceles Triangle 4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4" name="Isosceles Triangle 4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6" name="Rectangle 4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1" name="Content Placeholder 10">
            <a:extLst>
              <a:ext uri="{FF2B5EF4-FFF2-40B4-BE49-F238E27FC236}">
                <a16:creationId xmlns:a16="http://schemas.microsoft.com/office/drawing/2014/main" id="{71B64A62-D5B4-CFEE-4F7E-0BB02C64839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94038" y="1285456"/>
            <a:ext cx="5802511" cy="5333621"/>
          </a:xfrm>
        </p:spPr>
      </p:pic>
    </p:spTree>
    <p:extLst>
      <p:ext uri="{BB962C8B-B14F-4D97-AF65-F5344CB8AC3E}">
        <p14:creationId xmlns:p14="http://schemas.microsoft.com/office/powerpoint/2010/main" val="41516506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86C67EF-7659-4E77-B1CD-BF1327DC4F39}"/>
              </a:ext>
            </a:extLst>
          </p:cNvPr>
          <p:cNvSpPr>
            <a:spLocks noGrp="1"/>
          </p:cNvSpPr>
          <p:nvPr>
            <p:ph type="title"/>
          </p:nvPr>
        </p:nvSpPr>
        <p:spPr>
          <a:xfrm>
            <a:off x="811089" y="746304"/>
            <a:ext cx="10506456" cy="601107"/>
          </a:xfrm>
        </p:spPr>
        <p:txBody>
          <a:bodyPr anchor="b">
            <a:normAutofit/>
          </a:bodyPr>
          <a:lstStyle/>
          <a:p>
            <a:r>
              <a:rPr lang="en-US" sz="3600" b="1" dirty="0"/>
              <a:t>Modelling</a:t>
            </a:r>
            <a:endParaRPr lang="en-IN" sz="3600" b="1" dirty="0"/>
          </a:p>
        </p:txBody>
      </p:sp>
      <p:sp>
        <p:nvSpPr>
          <p:cNvPr id="11" name="Rectangle 10">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Content Placeholder 3">
            <a:extLst>
              <a:ext uri="{FF2B5EF4-FFF2-40B4-BE49-F238E27FC236}">
                <a16:creationId xmlns:a16="http://schemas.microsoft.com/office/drawing/2014/main" id="{B35DB2A1-A10C-B158-9615-8616AF873DDD}"/>
              </a:ext>
            </a:extLst>
          </p:cNvPr>
          <p:cNvSpPr>
            <a:spLocks noGrp="1"/>
          </p:cNvSpPr>
          <p:nvPr>
            <p:ph idx="1"/>
          </p:nvPr>
        </p:nvSpPr>
        <p:spPr>
          <a:xfrm>
            <a:off x="841248" y="1837709"/>
            <a:ext cx="10515600" cy="4432647"/>
          </a:xfrm>
        </p:spPr>
        <p:txBody>
          <a:bodyPr>
            <a:normAutofit fontScale="85000" lnSpcReduction="10000"/>
          </a:bodyPr>
          <a:lstStyle/>
          <a:p>
            <a:r>
              <a:rPr lang="en-US" sz="2600" u="sng" dirty="0"/>
              <a:t>Here are some points of how I modelled the tracker for mental fitness:</a:t>
            </a:r>
          </a:p>
          <a:p>
            <a:pPr algn="l">
              <a:buFont typeface="+mj-lt"/>
              <a:buAutoNum type="arabicPeriod"/>
            </a:pPr>
            <a:r>
              <a:rPr lang="en-US" sz="2600" dirty="0"/>
              <a:t>Regression Algorithms:</a:t>
            </a:r>
          </a:p>
          <a:p>
            <a:pPr lvl="1"/>
            <a:r>
              <a:rPr lang="en-US" sz="2600" dirty="0"/>
              <a:t>In the project, I employed several regression algorithms, including Linear Regression, Ridge Regression, Lasso Regression, ElasticNet Regression, Random Forest Regression, Gradient Boosting Regression, and Support Vector Regression.</a:t>
            </a:r>
          </a:p>
          <a:p>
            <a:pPr lvl="1"/>
            <a:r>
              <a:rPr lang="en-US" sz="2600" dirty="0"/>
              <a:t>The utilization of a diverse set of regression techniques allowed me to explore different approaches to predict mental fitness based on the given attributes.</a:t>
            </a:r>
          </a:p>
          <a:p>
            <a:pPr algn="l">
              <a:buFont typeface="+mj-lt"/>
              <a:buAutoNum type="arabicPeriod"/>
            </a:pPr>
            <a:r>
              <a:rPr lang="en-US" sz="2600" dirty="0"/>
              <a:t>Model Evaluation:</a:t>
            </a:r>
          </a:p>
          <a:p>
            <a:pPr lvl="1"/>
            <a:r>
              <a:rPr lang="en-US" sz="2600" dirty="0"/>
              <a:t>After training each regression model, I evaluated their performance using essential metrics such as Mean Squared Error (MSE), Root Mean Squared Error (RMSE), and R-squared (R2) score.</a:t>
            </a:r>
          </a:p>
          <a:p>
            <a:pPr lvl="1"/>
            <a:r>
              <a:rPr lang="en-US" sz="2600" dirty="0"/>
              <a:t>This evaluation process provided quantitative insights into the accuracy and effectiveness of each model, allowing  me to identify the best-performing algorithm for the Mental Fitness Tracker.</a:t>
            </a:r>
          </a:p>
          <a:p>
            <a:endParaRPr lang="en-US" sz="2000" b="1" u="sng" dirty="0"/>
          </a:p>
        </p:txBody>
      </p:sp>
    </p:spTree>
    <p:extLst>
      <p:ext uri="{BB962C8B-B14F-4D97-AF65-F5344CB8AC3E}">
        <p14:creationId xmlns:p14="http://schemas.microsoft.com/office/powerpoint/2010/main" val="9937813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86C67EF-7659-4E77-B1CD-BF1327DC4F39}"/>
              </a:ext>
            </a:extLst>
          </p:cNvPr>
          <p:cNvSpPr>
            <a:spLocks noGrp="1"/>
          </p:cNvSpPr>
          <p:nvPr>
            <p:ph type="title"/>
          </p:nvPr>
        </p:nvSpPr>
        <p:spPr>
          <a:xfrm>
            <a:off x="811089" y="746304"/>
            <a:ext cx="10506456" cy="601107"/>
          </a:xfrm>
        </p:spPr>
        <p:txBody>
          <a:bodyPr anchor="b">
            <a:normAutofit/>
          </a:bodyPr>
          <a:lstStyle/>
          <a:p>
            <a:r>
              <a:rPr lang="en-US" sz="3600" b="1" dirty="0"/>
              <a:t>Modelling</a:t>
            </a:r>
            <a:endParaRPr lang="en-IN" sz="3600" b="1" dirty="0"/>
          </a:p>
        </p:txBody>
      </p:sp>
      <p:sp>
        <p:nvSpPr>
          <p:cNvPr id="11" name="Rectangle 10">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Content Placeholder 3">
            <a:extLst>
              <a:ext uri="{FF2B5EF4-FFF2-40B4-BE49-F238E27FC236}">
                <a16:creationId xmlns:a16="http://schemas.microsoft.com/office/drawing/2014/main" id="{B35DB2A1-A10C-B158-9615-8616AF873DDD}"/>
              </a:ext>
            </a:extLst>
          </p:cNvPr>
          <p:cNvSpPr>
            <a:spLocks noGrp="1"/>
          </p:cNvSpPr>
          <p:nvPr>
            <p:ph idx="1"/>
          </p:nvPr>
        </p:nvSpPr>
        <p:spPr>
          <a:xfrm>
            <a:off x="841248" y="1837709"/>
            <a:ext cx="10515600" cy="4632539"/>
          </a:xfrm>
        </p:spPr>
        <p:txBody>
          <a:bodyPr>
            <a:normAutofit lnSpcReduction="10000"/>
          </a:bodyPr>
          <a:lstStyle/>
          <a:p>
            <a:r>
              <a:rPr lang="en-US" sz="2600" u="sng" dirty="0"/>
              <a:t>Here are some points of how I modelled the tracker for mental fitness:</a:t>
            </a:r>
          </a:p>
          <a:p>
            <a:pPr marL="0" indent="0" algn="l">
              <a:buNone/>
            </a:pPr>
            <a:r>
              <a:rPr lang="en-US" sz="2400" u="sng" dirty="0"/>
              <a:t>Utilization of Technology Principles:</a:t>
            </a:r>
          </a:p>
          <a:p>
            <a:pPr lvl="1">
              <a:buFont typeface="+mj-lt"/>
              <a:buAutoNum type="arabicPeriod"/>
            </a:pPr>
            <a:r>
              <a:rPr lang="en-US" sz="2200" dirty="0"/>
              <a:t>Python and Data Analysis Libraries:</a:t>
            </a:r>
          </a:p>
          <a:p>
            <a:pPr lvl="2"/>
            <a:r>
              <a:rPr lang="en-US" sz="2200" dirty="0"/>
              <a:t>The project leveraged Python, a powerful programming language known for its simplicity and flexibility in data analysis and machine learning tasks.</a:t>
            </a:r>
          </a:p>
          <a:p>
            <a:pPr lvl="2"/>
            <a:r>
              <a:rPr lang="en-US" sz="2200" dirty="0"/>
              <a:t>I utilized various Python libraries, such as NumPy, pandas, and matplotlib, to handle data manipulation, analysis, and visualization. These libraries enabled efficient data preprocessing and exploration.</a:t>
            </a:r>
          </a:p>
          <a:p>
            <a:pPr lvl="1">
              <a:buFont typeface="+mj-lt"/>
              <a:buAutoNum type="arabicPeriod"/>
            </a:pPr>
            <a:r>
              <a:rPr lang="en-US" sz="2200" dirty="0"/>
              <a:t>Machine Learning with scikit-learn:</a:t>
            </a:r>
          </a:p>
          <a:p>
            <a:pPr lvl="2"/>
            <a:r>
              <a:rPr lang="en-US" sz="2200" dirty="0"/>
              <a:t>The scikit-learn library is a fundamental tool in machine learning projects. It provides a wide range of regression and evaluation functions, streamlining the implementation of different regression algorithms.</a:t>
            </a:r>
          </a:p>
          <a:p>
            <a:pPr lvl="2"/>
            <a:r>
              <a:rPr lang="en-US" sz="2200" dirty="0"/>
              <a:t>By using scikit-learn, you reduced the development time and ensured that your models were built on well-tested and reliable implementations.</a:t>
            </a:r>
          </a:p>
          <a:p>
            <a:endParaRPr lang="en-US" sz="2000" b="1" u="sng" dirty="0"/>
          </a:p>
        </p:txBody>
      </p:sp>
    </p:spTree>
    <p:extLst>
      <p:ext uri="{BB962C8B-B14F-4D97-AF65-F5344CB8AC3E}">
        <p14:creationId xmlns:p14="http://schemas.microsoft.com/office/powerpoint/2010/main" val="33205134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 name="Rectangle 3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E01D231-CFBD-4B1A-B278-A0D0EACDDAB1}"/>
              </a:ext>
            </a:extLst>
          </p:cNvPr>
          <p:cNvSpPr>
            <a:spLocks noGrp="1"/>
          </p:cNvSpPr>
          <p:nvPr>
            <p:ph type="title"/>
          </p:nvPr>
        </p:nvSpPr>
        <p:spPr>
          <a:xfrm>
            <a:off x="643467" y="153042"/>
            <a:ext cx="10905066" cy="780210"/>
          </a:xfrm>
        </p:spPr>
        <p:txBody>
          <a:bodyPr>
            <a:normAutofit/>
          </a:bodyPr>
          <a:lstStyle/>
          <a:p>
            <a:r>
              <a:rPr lang="en-US" sz="3600" dirty="0"/>
              <a:t>    </a:t>
            </a:r>
            <a:r>
              <a:rPr lang="en-US" sz="3600" b="1" dirty="0"/>
              <a:t>Modelling</a:t>
            </a:r>
            <a:endParaRPr lang="en-IN" sz="3600" b="1" dirty="0"/>
          </a:p>
        </p:txBody>
      </p:sp>
      <p:sp>
        <p:nvSpPr>
          <p:cNvPr id="40" name="Rectangle 3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2" name="Isosceles Triangle 4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4" name="Isosceles Triangle 4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6" name="Rectangle 4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Content Placeholder 5">
            <a:extLst>
              <a:ext uri="{FF2B5EF4-FFF2-40B4-BE49-F238E27FC236}">
                <a16:creationId xmlns:a16="http://schemas.microsoft.com/office/drawing/2014/main" id="{EBF2846F-496F-07BE-C688-AC7721C898E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09219" y="903264"/>
            <a:ext cx="8235724" cy="5620960"/>
          </a:xfrm>
        </p:spPr>
      </p:pic>
    </p:spTree>
    <p:extLst>
      <p:ext uri="{BB962C8B-B14F-4D97-AF65-F5344CB8AC3E}">
        <p14:creationId xmlns:p14="http://schemas.microsoft.com/office/powerpoint/2010/main" val="42617037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 name="Rectangle 3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E01D231-CFBD-4B1A-B278-A0D0EACDDAB1}"/>
              </a:ext>
            </a:extLst>
          </p:cNvPr>
          <p:cNvSpPr>
            <a:spLocks noGrp="1"/>
          </p:cNvSpPr>
          <p:nvPr>
            <p:ph type="title"/>
          </p:nvPr>
        </p:nvSpPr>
        <p:spPr>
          <a:xfrm>
            <a:off x="1118029" y="131930"/>
            <a:ext cx="10905066" cy="780210"/>
          </a:xfrm>
        </p:spPr>
        <p:txBody>
          <a:bodyPr>
            <a:normAutofit/>
          </a:bodyPr>
          <a:lstStyle/>
          <a:p>
            <a:r>
              <a:rPr lang="en-US" sz="3600" b="1" dirty="0"/>
              <a:t>Modelling</a:t>
            </a:r>
            <a:endParaRPr lang="en-IN" sz="3600" b="1" dirty="0"/>
          </a:p>
        </p:txBody>
      </p:sp>
      <p:sp>
        <p:nvSpPr>
          <p:cNvPr id="40" name="Rectangle 3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2" name="Isosceles Triangle 4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4" name="Isosceles Triangle 4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6" name="Rectangle 4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5" name="Content Placeholder 14">
            <a:extLst>
              <a:ext uri="{FF2B5EF4-FFF2-40B4-BE49-F238E27FC236}">
                <a16:creationId xmlns:a16="http://schemas.microsoft.com/office/drawing/2014/main" id="{18350F93-5072-A2B5-056E-F00D6E201B5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24812" y="912140"/>
            <a:ext cx="7431573" cy="5792818"/>
          </a:xfrm>
        </p:spPr>
      </p:pic>
    </p:spTree>
    <p:extLst>
      <p:ext uri="{BB962C8B-B14F-4D97-AF65-F5344CB8AC3E}">
        <p14:creationId xmlns:p14="http://schemas.microsoft.com/office/powerpoint/2010/main" val="40849166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 name="Rectangle 3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E01D231-CFBD-4B1A-B278-A0D0EACDDAB1}"/>
              </a:ext>
            </a:extLst>
          </p:cNvPr>
          <p:cNvSpPr>
            <a:spLocks noGrp="1"/>
          </p:cNvSpPr>
          <p:nvPr>
            <p:ph type="title"/>
          </p:nvPr>
        </p:nvSpPr>
        <p:spPr>
          <a:xfrm>
            <a:off x="643467" y="321734"/>
            <a:ext cx="10905066" cy="1135737"/>
          </a:xfrm>
        </p:spPr>
        <p:txBody>
          <a:bodyPr>
            <a:normAutofit/>
          </a:bodyPr>
          <a:lstStyle/>
          <a:p>
            <a:r>
              <a:rPr lang="en-US" b="1" u="sng" dirty="0"/>
              <a:t>Agenda</a:t>
            </a:r>
            <a:endParaRPr lang="en-IN" b="1" u="sng" dirty="0"/>
          </a:p>
        </p:txBody>
      </p:sp>
      <p:sp>
        <p:nvSpPr>
          <p:cNvPr id="11" name="Content Placeholder 2">
            <a:extLst>
              <a:ext uri="{FF2B5EF4-FFF2-40B4-BE49-F238E27FC236}">
                <a16:creationId xmlns:a16="http://schemas.microsoft.com/office/drawing/2014/main" id="{678C9FAA-90D0-4E2A-8B59-2A114B89017E}"/>
              </a:ext>
            </a:extLst>
          </p:cNvPr>
          <p:cNvSpPr>
            <a:spLocks noGrp="1"/>
          </p:cNvSpPr>
          <p:nvPr>
            <p:ph idx="1"/>
          </p:nvPr>
        </p:nvSpPr>
        <p:spPr>
          <a:xfrm>
            <a:off x="643467" y="1782981"/>
            <a:ext cx="10905066" cy="4393982"/>
          </a:xfrm>
        </p:spPr>
        <p:txBody>
          <a:bodyPr>
            <a:normAutofit/>
          </a:bodyPr>
          <a:lstStyle/>
          <a:p>
            <a:pPr>
              <a:buFont typeface="+mj-lt"/>
              <a:buAutoNum type="arabicPeriod"/>
            </a:pPr>
            <a:r>
              <a:rPr lang="en-IN" sz="2000" b="1" dirty="0">
                <a:latin typeface="montserrat"/>
              </a:rPr>
              <a:t>Concepts of  Machine Learning?</a:t>
            </a:r>
            <a:endParaRPr lang="en-IN" sz="2000" b="0" i="0" dirty="0">
              <a:effectLst/>
              <a:latin typeface="montserrat"/>
            </a:endParaRPr>
          </a:p>
          <a:p>
            <a:pPr>
              <a:buFont typeface="+mj-lt"/>
              <a:buAutoNum type="arabicPeriod"/>
            </a:pPr>
            <a:r>
              <a:rPr lang="en-IN" sz="2000" b="1" i="0" dirty="0">
                <a:effectLst/>
                <a:latin typeface="montserrat"/>
              </a:rPr>
              <a:t>Problem statement / Project Topic</a:t>
            </a:r>
          </a:p>
          <a:p>
            <a:pPr>
              <a:buFont typeface="+mj-lt"/>
              <a:buAutoNum type="arabicPeriod"/>
            </a:pPr>
            <a:r>
              <a:rPr lang="en-IN" sz="2000" b="1" dirty="0">
                <a:latin typeface="montserrat"/>
              </a:rPr>
              <a:t>Understanding the Dataset</a:t>
            </a:r>
            <a:endParaRPr lang="en-IN" sz="2000" b="0" i="0" dirty="0">
              <a:effectLst/>
              <a:latin typeface="montserrat"/>
            </a:endParaRPr>
          </a:p>
          <a:p>
            <a:pPr>
              <a:buFont typeface="+mj-lt"/>
              <a:buAutoNum type="arabicPeriod"/>
            </a:pPr>
            <a:r>
              <a:rPr lang="en-IN" sz="2000" b="1" i="0" dirty="0">
                <a:effectLst/>
                <a:latin typeface="montserrat"/>
              </a:rPr>
              <a:t>Project Overview</a:t>
            </a:r>
            <a:endParaRPr lang="en-IN" sz="2000" b="0" i="0" dirty="0">
              <a:effectLst/>
              <a:latin typeface="montserrat"/>
            </a:endParaRPr>
          </a:p>
          <a:p>
            <a:pPr>
              <a:buFont typeface="+mj-lt"/>
              <a:buAutoNum type="arabicPeriod"/>
            </a:pPr>
            <a:r>
              <a:rPr lang="en-IN" sz="2000" b="1" dirty="0">
                <a:latin typeface="montserrat"/>
              </a:rPr>
              <a:t>Who are the End Users</a:t>
            </a:r>
            <a:endParaRPr lang="en-IN" sz="2000" b="0" i="0" dirty="0">
              <a:effectLst/>
              <a:latin typeface="montserrat"/>
            </a:endParaRPr>
          </a:p>
          <a:p>
            <a:pPr>
              <a:buFont typeface="+mj-lt"/>
              <a:buAutoNum type="arabicPeriod"/>
            </a:pPr>
            <a:r>
              <a:rPr lang="en-IN" sz="2000" b="1" i="0" dirty="0">
                <a:effectLst/>
                <a:latin typeface="montserrat"/>
              </a:rPr>
              <a:t>Your Solution and its Value Proposition</a:t>
            </a:r>
            <a:endParaRPr lang="en-IN" sz="2000" b="0" i="0" dirty="0">
              <a:effectLst/>
              <a:latin typeface="montserrat"/>
            </a:endParaRPr>
          </a:p>
          <a:p>
            <a:pPr>
              <a:buFont typeface="+mj-lt"/>
              <a:buAutoNum type="arabicPeriod"/>
            </a:pPr>
            <a:r>
              <a:rPr lang="en-IN" sz="2000" b="1" dirty="0">
                <a:latin typeface="montserrat"/>
              </a:rPr>
              <a:t>How did you customize the project and make it your own?</a:t>
            </a:r>
            <a:endParaRPr lang="en-IN" sz="2000" b="0" i="0" dirty="0">
              <a:effectLst/>
              <a:latin typeface="montserrat"/>
            </a:endParaRPr>
          </a:p>
          <a:p>
            <a:pPr>
              <a:buFont typeface="+mj-lt"/>
              <a:buAutoNum type="arabicPeriod"/>
            </a:pPr>
            <a:r>
              <a:rPr lang="en-IN" sz="2000" b="1" i="0" dirty="0">
                <a:effectLst/>
                <a:latin typeface="montserrat"/>
              </a:rPr>
              <a:t>Modelling</a:t>
            </a:r>
            <a:endParaRPr lang="en-IN" sz="2000" b="0" i="0" dirty="0">
              <a:effectLst/>
              <a:latin typeface="montserrat"/>
            </a:endParaRPr>
          </a:p>
          <a:p>
            <a:pPr>
              <a:buFont typeface="+mj-lt"/>
              <a:buAutoNum type="arabicPeriod"/>
            </a:pPr>
            <a:r>
              <a:rPr lang="en-IN" sz="2000" b="1" i="0" dirty="0">
                <a:effectLst/>
                <a:latin typeface="montserrat"/>
              </a:rPr>
              <a:t>Results</a:t>
            </a:r>
            <a:endParaRPr lang="en-IN" sz="2000" b="0" i="0" dirty="0">
              <a:effectLst/>
              <a:latin typeface="montserrat"/>
            </a:endParaRPr>
          </a:p>
          <a:p>
            <a:pPr>
              <a:buFont typeface="+mj-lt"/>
              <a:buAutoNum type="arabicPeriod"/>
            </a:pPr>
            <a:r>
              <a:rPr lang="en-IN" sz="2000" b="1" dirty="0">
                <a:latin typeface="montserrat"/>
              </a:rPr>
              <a:t>Links</a:t>
            </a:r>
            <a:endParaRPr lang="en-IN" sz="2000" b="0" i="0" dirty="0">
              <a:effectLst/>
              <a:latin typeface="montserrat"/>
            </a:endParaRPr>
          </a:p>
        </p:txBody>
      </p:sp>
      <p:sp>
        <p:nvSpPr>
          <p:cNvPr id="40" name="Rectangle 3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Isosceles Triangle 4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Isosceles Triangle 4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6" name="Rectangle 4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8863571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86C67EF-7659-4E77-B1CD-BF1327DC4F39}"/>
              </a:ext>
            </a:extLst>
          </p:cNvPr>
          <p:cNvSpPr>
            <a:spLocks noGrp="1"/>
          </p:cNvSpPr>
          <p:nvPr>
            <p:ph type="title"/>
          </p:nvPr>
        </p:nvSpPr>
        <p:spPr>
          <a:xfrm>
            <a:off x="811089" y="746304"/>
            <a:ext cx="10506456" cy="601107"/>
          </a:xfrm>
        </p:spPr>
        <p:txBody>
          <a:bodyPr anchor="b">
            <a:normAutofit/>
          </a:bodyPr>
          <a:lstStyle/>
          <a:p>
            <a:r>
              <a:rPr lang="en-US" sz="3600" b="1" dirty="0"/>
              <a:t>Results</a:t>
            </a:r>
            <a:endParaRPr lang="en-IN" sz="3600" b="1" dirty="0"/>
          </a:p>
        </p:txBody>
      </p:sp>
      <p:sp>
        <p:nvSpPr>
          <p:cNvPr id="11" name="Rectangle 10">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Content Placeholder 3">
            <a:extLst>
              <a:ext uri="{FF2B5EF4-FFF2-40B4-BE49-F238E27FC236}">
                <a16:creationId xmlns:a16="http://schemas.microsoft.com/office/drawing/2014/main" id="{B35DB2A1-A10C-B158-9615-8616AF873DDD}"/>
              </a:ext>
            </a:extLst>
          </p:cNvPr>
          <p:cNvSpPr>
            <a:spLocks noGrp="1"/>
          </p:cNvSpPr>
          <p:nvPr>
            <p:ph idx="1"/>
          </p:nvPr>
        </p:nvSpPr>
        <p:spPr>
          <a:xfrm>
            <a:off x="841248" y="1837709"/>
            <a:ext cx="10515600" cy="4432647"/>
          </a:xfrm>
        </p:spPr>
        <p:txBody>
          <a:bodyPr>
            <a:normAutofit fontScale="62500" lnSpcReduction="20000"/>
          </a:bodyPr>
          <a:lstStyle/>
          <a:p>
            <a:pPr algn="l"/>
            <a:r>
              <a:rPr lang="en-IN" sz="3100" dirty="0"/>
              <a:t>The outcomes of the Mental Fitness Tracker project demonstrate the effectiveness of the developed solution in predicting mental fitness based on various attributes. The results include quantitative performance metrics, qualitative feedback, and evidence of the project's impact.</a:t>
            </a:r>
          </a:p>
          <a:p>
            <a:pPr marL="514350" indent="-514350" algn="l">
              <a:buFont typeface="+mj-lt"/>
              <a:buAutoNum type="arabicPeriod"/>
            </a:pPr>
            <a:r>
              <a:rPr lang="en-IN" sz="3100" dirty="0"/>
              <a:t>Quantitative Performance Metrics:</a:t>
            </a:r>
          </a:p>
          <a:p>
            <a:pPr lvl="1"/>
            <a:r>
              <a:rPr lang="en-IN" sz="2700" dirty="0"/>
              <a:t>The evaluation of the regression models using key metrics (MSE, RMSE, and R2 score) revealed the following results:</a:t>
            </a:r>
          </a:p>
          <a:p>
            <a:pPr marL="1200150" lvl="2" indent="-285750"/>
            <a:r>
              <a:rPr lang="en-IN" sz="2700" dirty="0"/>
              <a:t>Linear Regression: MSE = 1.38995937 , RMSE = 1.17896538, R2 score = 0.74132457</a:t>
            </a:r>
          </a:p>
          <a:p>
            <a:pPr marL="1200150" lvl="2" indent="-285750"/>
            <a:r>
              <a:rPr lang="en-IN" sz="2700" dirty="0"/>
              <a:t>Ridge Regression: MSE =1.40878907 , RMSE = 1.18692420, R2 score = 0.73782031</a:t>
            </a:r>
          </a:p>
          <a:p>
            <a:pPr marL="1200150" lvl="2" indent="-285750"/>
            <a:r>
              <a:rPr lang="en-IN" sz="2700" dirty="0"/>
              <a:t>Lasso Regression: MSE =3.7554505 , RMSE = 1.93789848, R2 score = 0.30109989</a:t>
            </a:r>
          </a:p>
          <a:p>
            <a:pPr marL="1200150" lvl="2" indent="-285750"/>
            <a:r>
              <a:rPr lang="en-IN" sz="2700" dirty="0"/>
              <a:t>ElasticNet Regression: MSE = 3.51916311, RMSE =1.87594326 , R2 score = 0.34507366</a:t>
            </a:r>
          </a:p>
          <a:p>
            <a:pPr marL="1200150" lvl="2" indent="-285750"/>
            <a:r>
              <a:rPr lang="en-IN" sz="2700" dirty="0"/>
              <a:t>Random Forest Regression: MSE =0.00502030 , RMSE =0.07085410 , R2 score = 0.99906570</a:t>
            </a:r>
          </a:p>
          <a:p>
            <a:pPr marL="1200150" lvl="2" indent="-285750"/>
            <a:r>
              <a:rPr lang="en-IN" sz="2700" dirty="0"/>
              <a:t>Gradient Boosting Regression: MSE =0.24302526 , RMSE = 0.49297593, R2 score = 0.95477230</a:t>
            </a:r>
          </a:p>
          <a:p>
            <a:pPr marL="1200150" lvl="2" indent="-285750"/>
            <a:r>
              <a:rPr lang="en-IN" sz="2700" dirty="0"/>
              <a:t>Support Vector Regression: MSE =5.36587530 , RMSE = 2.31643590, R2 score = 0.00139523</a:t>
            </a:r>
          </a:p>
          <a:p>
            <a:pPr algn="l">
              <a:buFont typeface="Arial" panose="020B0604020202020204" pitchFamily="34" charset="0"/>
              <a:buChar char="•"/>
            </a:pPr>
            <a:r>
              <a:rPr lang="en-IN" sz="3100" dirty="0"/>
              <a:t>The Random Forest Regression algorithm demonstrated the highest accuracy, with an R2 score close to 99%, making it the best fit for the Mental Fitness Tracker.</a:t>
            </a:r>
          </a:p>
          <a:p>
            <a:pPr algn="l">
              <a:buFont typeface="Arial" panose="020B0604020202020204" pitchFamily="34" charset="0"/>
              <a:buChar char="•"/>
            </a:pPr>
            <a:r>
              <a:rPr lang="en-US" sz="3000" dirty="0"/>
              <a:t>In conclusion, the results of the Mental Fitness Tracker project demonstrate its effectiveness and accuracy in predicting mental fitness.</a:t>
            </a:r>
            <a:endParaRPr lang="en-IN" sz="3000" dirty="0"/>
          </a:p>
          <a:p>
            <a:endParaRPr lang="en-US" sz="2000" b="1" u="sng" dirty="0"/>
          </a:p>
        </p:txBody>
      </p:sp>
    </p:spTree>
    <p:extLst>
      <p:ext uri="{BB962C8B-B14F-4D97-AF65-F5344CB8AC3E}">
        <p14:creationId xmlns:p14="http://schemas.microsoft.com/office/powerpoint/2010/main" val="250057815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 name="Rectangle 3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E01D231-CFBD-4B1A-B278-A0D0EACDDAB1}"/>
              </a:ext>
            </a:extLst>
          </p:cNvPr>
          <p:cNvSpPr>
            <a:spLocks noGrp="1"/>
          </p:cNvSpPr>
          <p:nvPr>
            <p:ph type="title"/>
          </p:nvPr>
        </p:nvSpPr>
        <p:spPr>
          <a:xfrm>
            <a:off x="1014060" y="107351"/>
            <a:ext cx="10905066" cy="780210"/>
          </a:xfrm>
        </p:spPr>
        <p:txBody>
          <a:bodyPr>
            <a:normAutofit/>
          </a:bodyPr>
          <a:lstStyle/>
          <a:p>
            <a:r>
              <a:rPr lang="en-US" sz="3600" b="1" dirty="0"/>
              <a:t>Results</a:t>
            </a:r>
            <a:endParaRPr lang="en-IN" sz="3600" b="1" dirty="0"/>
          </a:p>
        </p:txBody>
      </p:sp>
      <p:sp>
        <p:nvSpPr>
          <p:cNvPr id="40" name="Rectangle 3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2" name="Isosceles Triangle 4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4" name="Isosceles Triangle 4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6" name="Rectangle 4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Content Placeholder 6">
            <a:extLst>
              <a:ext uri="{FF2B5EF4-FFF2-40B4-BE49-F238E27FC236}">
                <a16:creationId xmlns:a16="http://schemas.microsoft.com/office/drawing/2014/main" id="{98181878-654A-52C1-3F98-924B14A83E0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93462" y="844395"/>
            <a:ext cx="5577728" cy="5774682"/>
          </a:xfrm>
        </p:spPr>
      </p:pic>
    </p:spTree>
    <p:extLst>
      <p:ext uri="{BB962C8B-B14F-4D97-AF65-F5344CB8AC3E}">
        <p14:creationId xmlns:p14="http://schemas.microsoft.com/office/powerpoint/2010/main" val="62634131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 name="Rectangle 3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E01D231-CFBD-4B1A-B278-A0D0EACDDAB1}"/>
              </a:ext>
            </a:extLst>
          </p:cNvPr>
          <p:cNvSpPr>
            <a:spLocks noGrp="1"/>
          </p:cNvSpPr>
          <p:nvPr>
            <p:ph type="title"/>
          </p:nvPr>
        </p:nvSpPr>
        <p:spPr>
          <a:xfrm>
            <a:off x="1014060" y="107351"/>
            <a:ext cx="10905066" cy="780210"/>
          </a:xfrm>
        </p:spPr>
        <p:txBody>
          <a:bodyPr>
            <a:normAutofit/>
          </a:bodyPr>
          <a:lstStyle/>
          <a:p>
            <a:r>
              <a:rPr lang="en-US" sz="3600" b="1" dirty="0"/>
              <a:t>Results</a:t>
            </a:r>
            <a:endParaRPr lang="en-IN" sz="3600" b="1" dirty="0"/>
          </a:p>
        </p:txBody>
      </p:sp>
      <p:sp>
        <p:nvSpPr>
          <p:cNvPr id="40" name="Rectangle 3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2" name="Isosceles Triangle 4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4" name="Isosceles Triangle 4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6" name="Rectangle 4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Content Placeholder 5">
            <a:extLst>
              <a:ext uri="{FF2B5EF4-FFF2-40B4-BE49-F238E27FC236}">
                <a16:creationId xmlns:a16="http://schemas.microsoft.com/office/drawing/2014/main" id="{8662AA65-7C4C-FAA8-21A1-E52629B20A9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37619" y="850717"/>
            <a:ext cx="5668295" cy="5874127"/>
          </a:xfrm>
        </p:spPr>
      </p:pic>
    </p:spTree>
    <p:extLst>
      <p:ext uri="{BB962C8B-B14F-4D97-AF65-F5344CB8AC3E}">
        <p14:creationId xmlns:p14="http://schemas.microsoft.com/office/powerpoint/2010/main" val="329641003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 name="Rectangle 3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E01D231-CFBD-4B1A-B278-A0D0EACDDAB1}"/>
              </a:ext>
            </a:extLst>
          </p:cNvPr>
          <p:cNvSpPr>
            <a:spLocks noGrp="1"/>
          </p:cNvSpPr>
          <p:nvPr>
            <p:ph type="title"/>
          </p:nvPr>
        </p:nvSpPr>
        <p:spPr>
          <a:xfrm>
            <a:off x="1014060" y="107351"/>
            <a:ext cx="10905066" cy="780210"/>
          </a:xfrm>
        </p:spPr>
        <p:txBody>
          <a:bodyPr>
            <a:normAutofit/>
          </a:bodyPr>
          <a:lstStyle/>
          <a:p>
            <a:r>
              <a:rPr lang="en-US" sz="3600" b="1" dirty="0"/>
              <a:t>Results</a:t>
            </a:r>
            <a:endParaRPr lang="en-IN" sz="3600" b="1" dirty="0"/>
          </a:p>
        </p:txBody>
      </p:sp>
      <p:sp>
        <p:nvSpPr>
          <p:cNvPr id="40" name="Rectangle 3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2" name="Isosceles Triangle 4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4" name="Isosceles Triangle 4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6" name="Rectangle 4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Content Placeholder 5">
            <a:extLst>
              <a:ext uri="{FF2B5EF4-FFF2-40B4-BE49-F238E27FC236}">
                <a16:creationId xmlns:a16="http://schemas.microsoft.com/office/drawing/2014/main" id="{2F9F7436-AC93-69AB-5EDC-7DA0D678FF7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61503" y="994912"/>
            <a:ext cx="6110473" cy="3099151"/>
          </a:xfrm>
        </p:spPr>
      </p:pic>
    </p:spTree>
    <p:extLst>
      <p:ext uri="{BB962C8B-B14F-4D97-AF65-F5344CB8AC3E}">
        <p14:creationId xmlns:p14="http://schemas.microsoft.com/office/powerpoint/2010/main" val="152179506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86C67EF-7659-4E77-B1CD-BF1327DC4F39}"/>
              </a:ext>
            </a:extLst>
          </p:cNvPr>
          <p:cNvSpPr>
            <a:spLocks noGrp="1"/>
          </p:cNvSpPr>
          <p:nvPr>
            <p:ph type="title"/>
          </p:nvPr>
        </p:nvSpPr>
        <p:spPr>
          <a:xfrm>
            <a:off x="811089" y="746304"/>
            <a:ext cx="10506456" cy="601107"/>
          </a:xfrm>
        </p:spPr>
        <p:txBody>
          <a:bodyPr anchor="b">
            <a:normAutofit/>
          </a:bodyPr>
          <a:lstStyle/>
          <a:p>
            <a:r>
              <a:rPr lang="en-US" sz="3600" b="1" dirty="0"/>
              <a:t>Links</a:t>
            </a:r>
            <a:endParaRPr lang="en-IN" sz="3600" b="1" dirty="0"/>
          </a:p>
        </p:txBody>
      </p:sp>
      <p:sp>
        <p:nvSpPr>
          <p:cNvPr id="11" name="Rectangle 10">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Content Placeholder 3">
            <a:extLst>
              <a:ext uri="{FF2B5EF4-FFF2-40B4-BE49-F238E27FC236}">
                <a16:creationId xmlns:a16="http://schemas.microsoft.com/office/drawing/2014/main" id="{B35DB2A1-A10C-B158-9615-8616AF873DDD}"/>
              </a:ext>
            </a:extLst>
          </p:cNvPr>
          <p:cNvSpPr>
            <a:spLocks noGrp="1"/>
          </p:cNvSpPr>
          <p:nvPr>
            <p:ph idx="1"/>
          </p:nvPr>
        </p:nvSpPr>
        <p:spPr>
          <a:xfrm>
            <a:off x="841248" y="1837709"/>
            <a:ext cx="10515600" cy="4432647"/>
          </a:xfrm>
        </p:spPr>
        <p:txBody>
          <a:bodyPr>
            <a:normAutofit/>
          </a:bodyPr>
          <a:lstStyle/>
          <a:p>
            <a:r>
              <a:rPr lang="en-US" sz="2400" b="1" u="sng" dirty="0"/>
              <a:t>Project Link :</a:t>
            </a:r>
          </a:p>
          <a:p>
            <a:pPr marL="457200" lvl="1" indent="0">
              <a:buNone/>
            </a:pPr>
            <a:r>
              <a:rPr lang="en-US" dirty="0">
                <a:hlinkClick r:id="rId2"/>
              </a:rPr>
              <a:t>https://colab.research.google.com/drive/1qyJhWSAsD8PduY3nSQxv5kTVXLKC3Ab3?usp=sharing</a:t>
            </a:r>
            <a:endParaRPr lang="en-US" dirty="0"/>
          </a:p>
          <a:p>
            <a:r>
              <a:rPr lang="en-US" sz="2400" b="1" u="sng" dirty="0"/>
              <a:t>AICTE Project Video Link:</a:t>
            </a:r>
          </a:p>
          <a:p>
            <a:pPr marL="457200" lvl="1" indent="0">
              <a:buNone/>
            </a:pPr>
            <a:r>
              <a:rPr lang="en-US" dirty="0">
                <a:hlinkClick r:id="rId3"/>
              </a:rPr>
              <a:t>https://skillsbuild.edunetworld.com/courses/ai/mental-fitness-tracker</a:t>
            </a:r>
            <a:endParaRPr lang="en-US" dirty="0"/>
          </a:p>
          <a:p>
            <a:r>
              <a:rPr lang="en-US" sz="2400" b="1" u="sng" dirty="0"/>
              <a:t>Regression algorithms:</a:t>
            </a:r>
          </a:p>
          <a:p>
            <a:pPr marL="457200" lvl="1" indent="0">
              <a:buNone/>
            </a:pPr>
            <a:r>
              <a:rPr lang="en-US" dirty="0">
                <a:hlinkClick r:id="rId4">
                  <a:extLst>
                    <a:ext uri="{A12FA001-AC4F-418D-AE19-62706E023703}">
                      <ahyp:hlinkClr xmlns:ahyp="http://schemas.microsoft.com/office/drawing/2018/hyperlinkcolor" val="tx"/>
                    </a:ext>
                  </a:extLst>
                </a:hlinkClick>
              </a:rPr>
              <a:t>https://www.analyticsvidhya.com/blog/2021/05/5-regression-algorithms-you-should-know-introductory-guide/</a:t>
            </a:r>
            <a:endParaRPr lang="en-US" b="1" u="sng" dirty="0"/>
          </a:p>
          <a:p>
            <a:pPr marL="457200" lvl="1" indent="0">
              <a:buNone/>
            </a:pPr>
            <a:endParaRPr lang="en-US" dirty="0"/>
          </a:p>
        </p:txBody>
      </p:sp>
    </p:spTree>
    <p:extLst>
      <p:ext uri="{BB962C8B-B14F-4D97-AF65-F5344CB8AC3E}">
        <p14:creationId xmlns:p14="http://schemas.microsoft.com/office/powerpoint/2010/main" val="6696757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1042617-AB89-404C-BED3-89E55A206AAC}"/>
              </a:ext>
            </a:extLst>
          </p:cNvPr>
          <p:cNvSpPr>
            <a:spLocks noGrp="1"/>
          </p:cNvSpPr>
          <p:nvPr>
            <p:ph type="title"/>
          </p:nvPr>
        </p:nvSpPr>
        <p:spPr>
          <a:xfrm>
            <a:off x="1524003" y="1999615"/>
            <a:ext cx="9144000" cy="2764028"/>
          </a:xfrm>
        </p:spPr>
        <p:txBody>
          <a:bodyPr vert="horz" lIns="91440" tIns="45720" rIns="91440" bIns="45720" rtlCol="0" anchor="ctr">
            <a:normAutofit/>
          </a:bodyPr>
          <a:lstStyle/>
          <a:p>
            <a:pPr algn="ctr"/>
            <a:r>
              <a:rPr lang="en-US" sz="7200" kern="1200" dirty="0">
                <a:solidFill>
                  <a:schemeClr val="tx1"/>
                </a:solidFill>
                <a:latin typeface="+mj-lt"/>
                <a:ea typeface="+mj-ea"/>
                <a:cs typeface="+mj-cs"/>
              </a:rPr>
              <a:t>The End</a:t>
            </a:r>
          </a:p>
        </p:txBody>
      </p:sp>
      <p:sp>
        <p:nvSpPr>
          <p:cNvPr id="3" name="Content Placeholder 2">
            <a:extLst>
              <a:ext uri="{FF2B5EF4-FFF2-40B4-BE49-F238E27FC236}">
                <a16:creationId xmlns:a16="http://schemas.microsoft.com/office/drawing/2014/main" id="{72CED763-D01E-4B7B-B94E-7D741F0BCC94}"/>
              </a:ext>
            </a:extLst>
          </p:cNvPr>
          <p:cNvSpPr>
            <a:spLocks noGrp="1"/>
          </p:cNvSpPr>
          <p:nvPr>
            <p:ph idx="1"/>
          </p:nvPr>
        </p:nvSpPr>
        <p:spPr>
          <a:xfrm>
            <a:off x="1966912" y="5645150"/>
            <a:ext cx="8258176" cy="631825"/>
          </a:xfrm>
        </p:spPr>
        <p:txBody>
          <a:bodyPr vert="horz" lIns="91440" tIns="45720" rIns="91440" bIns="45720" rtlCol="0" anchor="ctr">
            <a:normAutofit/>
          </a:bodyPr>
          <a:lstStyle/>
          <a:p>
            <a:pPr marL="0" indent="0" algn="ctr">
              <a:buNone/>
            </a:pPr>
            <a:r>
              <a:rPr lang="en-US" kern="1200">
                <a:solidFill>
                  <a:schemeClr val="tx1"/>
                </a:solidFill>
                <a:latin typeface="+mn-lt"/>
                <a:ea typeface="+mn-ea"/>
                <a:cs typeface="+mn-cs"/>
              </a:rPr>
              <a:t>Thank you </a:t>
            </a:r>
          </a:p>
        </p:txBody>
      </p:sp>
      <p:sp>
        <p:nvSpPr>
          <p:cNvPr id="14" name="Rectangle 13">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866548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EE1FC7B4-E4A7-4452-B413-1A623E3A72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bg1">
              <a:alpha val="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13">
            <a:extLst>
              <a:ext uri="{FF2B5EF4-FFF2-40B4-BE49-F238E27FC236}">
                <a16:creationId xmlns:a16="http://schemas.microsoft.com/office/drawing/2014/main" id="{E0709AF0-24F0-4486-B189-BE6386BDB1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11">
            <a:extLst>
              <a:ext uri="{FF2B5EF4-FFF2-40B4-BE49-F238E27FC236}">
                <a16:creationId xmlns:a16="http://schemas.microsoft.com/office/drawing/2014/main" id="{FBE3B62F-5853-4A3C-B050-6186351A71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6B37DA75-86C7-47AC-9910-EDDFDE117CA4}"/>
              </a:ext>
            </a:extLst>
          </p:cNvPr>
          <p:cNvSpPr>
            <a:spLocks noGrp="1"/>
          </p:cNvSpPr>
          <p:nvPr>
            <p:ph type="title"/>
          </p:nvPr>
        </p:nvSpPr>
        <p:spPr>
          <a:xfrm>
            <a:off x="833002" y="448253"/>
            <a:ext cx="10520702" cy="1325563"/>
          </a:xfrm>
        </p:spPr>
        <p:txBody>
          <a:bodyPr>
            <a:normAutofit/>
          </a:bodyPr>
          <a:lstStyle/>
          <a:p>
            <a:r>
              <a:rPr lang="en-US" dirty="0"/>
              <a:t>What is Machine Learning ?</a:t>
            </a:r>
            <a:endParaRPr lang="en-IN" dirty="0"/>
          </a:p>
        </p:txBody>
      </p:sp>
      <p:sp>
        <p:nvSpPr>
          <p:cNvPr id="3" name="Content Placeholder 2">
            <a:extLst>
              <a:ext uri="{FF2B5EF4-FFF2-40B4-BE49-F238E27FC236}">
                <a16:creationId xmlns:a16="http://schemas.microsoft.com/office/drawing/2014/main" id="{9B856799-1521-4DDA-A2D0-AD709AD5D32B}"/>
              </a:ext>
            </a:extLst>
          </p:cNvPr>
          <p:cNvSpPr>
            <a:spLocks noGrp="1"/>
          </p:cNvSpPr>
          <p:nvPr>
            <p:ph idx="1"/>
          </p:nvPr>
        </p:nvSpPr>
        <p:spPr>
          <a:xfrm>
            <a:off x="838200" y="2191807"/>
            <a:ext cx="4936067" cy="3985155"/>
          </a:xfrm>
        </p:spPr>
        <p:txBody>
          <a:bodyPr>
            <a:normAutofit lnSpcReduction="10000"/>
          </a:bodyPr>
          <a:lstStyle/>
          <a:p>
            <a:r>
              <a:rPr lang="en-US" dirty="0">
                <a:solidFill>
                  <a:schemeClr val="accent5">
                    <a:lumMod val="60000"/>
                    <a:lumOff val="40000"/>
                  </a:schemeClr>
                </a:solidFill>
              </a:rPr>
              <a:t>ML is a branch of artificial intelligence:</a:t>
            </a:r>
          </a:p>
          <a:p>
            <a:pPr lvl="1"/>
            <a:r>
              <a:rPr lang="en-US" dirty="0">
                <a:solidFill>
                  <a:schemeClr val="tx2"/>
                </a:solidFill>
              </a:rPr>
              <a:t>Uses computing based systems to make sense out of data</a:t>
            </a:r>
          </a:p>
          <a:p>
            <a:pPr lvl="2"/>
            <a:r>
              <a:rPr lang="en-US" dirty="0">
                <a:solidFill>
                  <a:schemeClr val="tx1">
                    <a:lumMod val="60000"/>
                    <a:lumOff val="40000"/>
                  </a:schemeClr>
                </a:solidFill>
              </a:rPr>
              <a:t>Extracting patterns, fitting data to functions, classifying data, </a:t>
            </a:r>
            <a:r>
              <a:rPr lang="en-US" dirty="0" err="1">
                <a:solidFill>
                  <a:schemeClr val="tx1">
                    <a:lumMod val="60000"/>
                    <a:lumOff val="40000"/>
                  </a:schemeClr>
                </a:solidFill>
              </a:rPr>
              <a:t>etc</a:t>
            </a:r>
            <a:endParaRPr lang="en-US" dirty="0">
              <a:solidFill>
                <a:schemeClr val="tx1">
                  <a:lumMod val="60000"/>
                  <a:lumOff val="40000"/>
                </a:schemeClr>
              </a:solidFill>
            </a:endParaRPr>
          </a:p>
          <a:p>
            <a:pPr lvl="1"/>
            <a:r>
              <a:rPr lang="en-US" dirty="0">
                <a:solidFill>
                  <a:schemeClr val="accent5">
                    <a:lumMod val="60000"/>
                    <a:lumOff val="40000"/>
                  </a:schemeClr>
                </a:solidFill>
              </a:rPr>
              <a:t>ML systems can learn and improve</a:t>
            </a:r>
          </a:p>
          <a:p>
            <a:pPr lvl="2"/>
            <a:r>
              <a:rPr lang="en-US" dirty="0">
                <a:solidFill>
                  <a:schemeClr val="tx1">
                    <a:lumMod val="60000"/>
                    <a:lumOff val="40000"/>
                  </a:schemeClr>
                </a:solidFill>
              </a:rPr>
              <a:t>With historical data, time and experience</a:t>
            </a:r>
          </a:p>
          <a:p>
            <a:pPr lvl="1"/>
            <a:r>
              <a:rPr lang="en-US" dirty="0"/>
              <a:t>Bridges theoretical computer science and real noise data.</a:t>
            </a:r>
          </a:p>
        </p:txBody>
      </p:sp>
      <p:pic>
        <p:nvPicPr>
          <p:cNvPr id="6" name="Picture 5">
            <a:extLst>
              <a:ext uri="{FF2B5EF4-FFF2-40B4-BE49-F238E27FC236}">
                <a16:creationId xmlns:a16="http://schemas.microsoft.com/office/drawing/2014/main" id="{1C91A986-A5EA-EDF5-3877-DF5927BBEF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12467" y="2707410"/>
            <a:ext cx="4288255" cy="2672610"/>
          </a:xfrm>
          <a:prstGeom prst="rect">
            <a:avLst/>
          </a:prstGeom>
        </p:spPr>
      </p:pic>
    </p:spTree>
    <p:extLst>
      <p:ext uri="{BB962C8B-B14F-4D97-AF65-F5344CB8AC3E}">
        <p14:creationId xmlns:p14="http://schemas.microsoft.com/office/powerpoint/2010/main" val="3154554033"/>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EE1FC7B4-E4A7-4452-B413-1A623E3A72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bg1">
              <a:alpha val="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13">
            <a:extLst>
              <a:ext uri="{FF2B5EF4-FFF2-40B4-BE49-F238E27FC236}">
                <a16:creationId xmlns:a16="http://schemas.microsoft.com/office/drawing/2014/main" id="{E0709AF0-24F0-4486-B189-BE6386BDB1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11">
            <a:extLst>
              <a:ext uri="{FF2B5EF4-FFF2-40B4-BE49-F238E27FC236}">
                <a16:creationId xmlns:a16="http://schemas.microsoft.com/office/drawing/2014/main" id="{FBE3B62F-5853-4A3C-B050-6186351A71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F17BCCA-3E55-4FEB-A715-06ABEDAF15FA}"/>
              </a:ext>
            </a:extLst>
          </p:cNvPr>
          <p:cNvSpPr>
            <a:spLocks noGrp="1"/>
          </p:cNvSpPr>
          <p:nvPr>
            <p:ph type="title"/>
          </p:nvPr>
        </p:nvSpPr>
        <p:spPr>
          <a:xfrm>
            <a:off x="833002" y="448253"/>
            <a:ext cx="10520702" cy="1325563"/>
          </a:xfrm>
        </p:spPr>
        <p:txBody>
          <a:bodyPr>
            <a:normAutofit/>
          </a:bodyPr>
          <a:lstStyle/>
          <a:p>
            <a:r>
              <a:rPr lang="en-US" dirty="0"/>
              <a:t>ML in real-Life</a:t>
            </a:r>
            <a:endParaRPr lang="en-IN" dirty="0"/>
          </a:p>
        </p:txBody>
      </p:sp>
      <p:pic>
        <p:nvPicPr>
          <p:cNvPr id="7" name="Picture 6">
            <a:extLst>
              <a:ext uri="{FF2B5EF4-FFF2-40B4-BE49-F238E27FC236}">
                <a16:creationId xmlns:a16="http://schemas.microsoft.com/office/drawing/2014/main" id="{128A1803-98D6-0708-D5EB-79B0813C034F}"/>
              </a:ext>
            </a:extLst>
          </p:cNvPr>
          <p:cNvPicPr>
            <a:picLocks noChangeAspect="1"/>
          </p:cNvPicPr>
          <p:nvPr/>
        </p:nvPicPr>
        <p:blipFill>
          <a:blip r:embed="rId2"/>
          <a:stretch>
            <a:fillRect/>
          </a:stretch>
        </p:blipFill>
        <p:spPr>
          <a:xfrm>
            <a:off x="833002" y="1773816"/>
            <a:ext cx="3466063" cy="1986282"/>
          </a:xfrm>
          <a:prstGeom prst="rect">
            <a:avLst/>
          </a:prstGeom>
        </p:spPr>
      </p:pic>
      <p:pic>
        <p:nvPicPr>
          <p:cNvPr id="8" name="Picture 7">
            <a:extLst>
              <a:ext uri="{FF2B5EF4-FFF2-40B4-BE49-F238E27FC236}">
                <a16:creationId xmlns:a16="http://schemas.microsoft.com/office/drawing/2014/main" id="{1E332C3B-14AA-A192-E45E-3DD936B73886}"/>
              </a:ext>
            </a:extLst>
          </p:cNvPr>
          <p:cNvPicPr>
            <a:picLocks noChangeAspect="1"/>
          </p:cNvPicPr>
          <p:nvPr/>
        </p:nvPicPr>
        <p:blipFill>
          <a:blip r:embed="rId3"/>
          <a:stretch>
            <a:fillRect/>
          </a:stretch>
        </p:blipFill>
        <p:spPr>
          <a:xfrm>
            <a:off x="2857288" y="2857785"/>
            <a:ext cx="3114228" cy="2226400"/>
          </a:xfrm>
          <a:prstGeom prst="rect">
            <a:avLst/>
          </a:prstGeom>
        </p:spPr>
      </p:pic>
      <p:pic>
        <p:nvPicPr>
          <p:cNvPr id="9" name="Picture 8">
            <a:extLst>
              <a:ext uri="{FF2B5EF4-FFF2-40B4-BE49-F238E27FC236}">
                <a16:creationId xmlns:a16="http://schemas.microsoft.com/office/drawing/2014/main" id="{37AED337-930E-A5E3-9A86-9B40C40B307D}"/>
              </a:ext>
            </a:extLst>
          </p:cNvPr>
          <p:cNvPicPr>
            <a:picLocks noChangeAspect="1"/>
          </p:cNvPicPr>
          <p:nvPr/>
        </p:nvPicPr>
        <p:blipFill>
          <a:blip r:embed="rId4"/>
          <a:stretch>
            <a:fillRect/>
          </a:stretch>
        </p:blipFill>
        <p:spPr>
          <a:xfrm>
            <a:off x="6022308" y="2541151"/>
            <a:ext cx="4629650" cy="3498985"/>
          </a:xfrm>
          <a:prstGeom prst="rect">
            <a:avLst/>
          </a:prstGeom>
        </p:spPr>
      </p:pic>
    </p:spTree>
    <p:extLst>
      <p:ext uri="{BB962C8B-B14F-4D97-AF65-F5344CB8AC3E}">
        <p14:creationId xmlns:p14="http://schemas.microsoft.com/office/powerpoint/2010/main" val="3705859301"/>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90433D-A707-4931-BBBA-7C3B43B4405E}"/>
              </a:ext>
            </a:extLst>
          </p:cNvPr>
          <p:cNvSpPr>
            <a:spLocks noGrp="1"/>
          </p:cNvSpPr>
          <p:nvPr>
            <p:ph type="title"/>
          </p:nvPr>
        </p:nvSpPr>
        <p:spPr>
          <a:xfrm>
            <a:off x="838199" y="291090"/>
            <a:ext cx="10515599" cy="932688"/>
          </a:xfrm>
        </p:spPr>
        <p:txBody>
          <a:bodyPr vert="horz" lIns="91440" tIns="45720" rIns="91440" bIns="45720" rtlCol="0" anchor="b">
            <a:normAutofit fontScale="90000"/>
          </a:bodyPr>
          <a:lstStyle/>
          <a:p>
            <a:r>
              <a:rPr lang="en-US" sz="5400" b="1" dirty="0">
                <a:solidFill>
                  <a:schemeClr val="accent5">
                    <a:lumMod val="75000"/>
                  </a:schemeClr>
                </a:solidFill>
              </a:rPr>
              <a:t>Supervised and Unsupervised Learning </a:t>
            </a:r>
            <a:endParaRPr lang="en-US" sz="5400" b="1" kern="1200" dirty="0">
              <a:solidFill>
                <a:schemeClr val="accent5">
                  <a:lumMod val="75000"/>
                </a:schemeClr>
              </a:solidFill>
              <a:latin typeface="+mj-lt"/>
              <a:ea typeface="+mj-ea"/>
              <a:cs typeface="+mj-cs"/>
            </a:endParaRPr>
          </a:p>
        </p:txBody>
      </p:sp>
      <p:sp>
        <p:nvSpPr>
          <p:cNvPr id="4" name="Content Placeholder 3">
            <a:extLst>
              <a:ext uri="{FF2B5EF4-FFF2-40B4-BE49-F238E27FC236}">
                <a16:creationId xmlns:a16="http://schemas.microsoft.com/office/drawing/2014/main" id="{C412E958-330D-9B1A-93B8-FD497A3431C5}"/>
              </a:ext>
            </a:extLst>
          </p:cNvPr>
          <p:cNvSpPr>
            <a:spLocks noGrp="1"/>
          </p:cNvSpPr>
          <p:nvPr>
            <p:ph idx="1"/>
          </p:nvPr>
        </p:nvSpPr>
        <p:spPr/>
        <p:txBody>
          <a:bodyPr/>
          <a:lstStyle/>
          <a:p>
            <a:r>
              <a:rPr lang="en-US" dirty="0">
                <a:solidFill>
                  <a:srgbClr val="0055A0"/>
                </a:solidFill>
              </a:rPr>
              <a:t>Unsupervised Learning</a:t>
            </a:r>
          </a:p>
          <a:p>
            <a:pPr lvl="1"/>
            <a:r>
              <a:rPr lang="en-US" sz="2800" dirty="0">
                <a:solidFill>
                  <a:srgbClr val="0055A0"/>
                </a:solidFill>
              </a:rPr>
              <a:t>There are </a:t>
            </a:r>
            <a:r>
              <a:rPr lang="en-US" sz="2800" dirty="0">
                <a:solidFill>
                  <a:srgbClr val="2D9DFF"/>
                </a:solidFill>
              </a:rPr>
              <a:t>not predefined and known set of outcomes</a:t>
            </a:r>
          </a:p>
          <a:p>
            <a:pPr lvl="1"/>
            <a:r>
              <a:rPr lang="en-US" sz="2800" dirty="0">
                <a:solidFill>
                  <a:srgbClr val="0055A0"/>
                </a:solidFill>
              </a:rPr>
              <a:t>Look for </a:t>
            </a:r>
            <a:r>
              <a:rPr lang="en-US" sz="2800" dirty="0">
                <a:solidFill>
                  <a:srgbClr val="2D9DFF"/>
                </a:solidFill>
              </a:rPr>
              <a:t>hidden patterns and relations </a:t>
            </a:r>
            <a:r>
              <a:rPr lang="en-US" sz="2800" dirty="0">
                <a:solidFill>
                  <a:srgbClr val="0055A0"/>
                </a:solidFill>
              </a:rPr>
              <a:t>in the data</a:t>
            </a:r>
          </a:p>
          <a:p>
            <a:pPr lvl="1"/>
            <a:r>
              <a:rPr lang="en-US" sz="2800" dirty="0">
                <a:solidFill>
                  <a:srgbClr val="0055A0"/>
                </a:solidFill>
              </a:rPr>
              <a:t>A typical example: </a:t>
            </a:r>
            <a:r>
              <a:rPr lang="en-US" sz="2800" dirty="0">
                <a:solidFill>
                  <a:srgbClr val="2D9DFF"/>
                </a:solidFill>
              </a:rPr>
              <a:t>Clustering</a:t>
            </a:r>
          </a:p>
          <a:p>
            <a:endParaRPr lang="en-IN" dirty="0"/>
          </a:p>
        </p:txBody>
      </p:sp>
      <p:pic>
        <p:nvPicPr>
          <p:cNvPr id="7" name="Picture 6">
            <a:extLst>
              <a:ext uri="{FF2B5EF4-FFF2-40B4-BE49-F238E27FC236}">
                <a16:creationId xmlns:a16="http://schemas.microsoft.com/office/drawing/2014/main" id="{3562BB2A-9A50-81E8-0D42-257863C582DE}"/>
              </a:ext>
            </a:extLst>
          </p:cNvPr>
          <p:cNvPicPr>
            <a:picLocks noChangeAspect="1"/>
          </p:cNvPicPr>
          <p:nvPr/>
        </p:nvPicPr>
        <p:blipFill>
          <a:blip r:embed="rId2"/>
          <a:stretch>
            <a:fillRect/>
          </a:stretch>
        </p:blipFill>
        <p:spPr>
          <a:xfrm>
            <a:off x="2632451" y="4001294"/>
            <a:ext cx="4476642" cy="2175669"/>
          </a:xfrm>
          <a:prstGeom prst="rect">
            <a:avLst/>
          </a:prstGeom>
        </p:spPr>
      </p:pic>
      <p:pic>
        <p:nvPicPr>
          <p:cNvPr id="8" name="Picture 7" descr="Rplot.pdf">
            <a:extLst>
              <a:ext uri="{FF2B5EF4-FFF2-40B4-BE49-F238E27FC236}">
                <a16:creationId xmlns:a16="http://schemas.microsoft.com/office/drawing/2014/main" id="{4A37C6EE-835D-E08F-481E-8B2BD3C476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09093" y="3429000"/>
            <a:ext cx="4148791" cy="2756392"/>
          </a:xfrm>
          <a:prstGeom prst="rect">
            <a:avLst/>
          </a:prstGeom>
        </p:spPr>
      </p:pic>
    </p:spTree>
    <p:extLst>
      <p:ext uri="{BB962C8B-B14F-4D97-AF65-F5344CB8AC3E}">
        <p14:creationId xmlns:p14="http://schemas.microsoft.com/office/powerpoint/2010/main" val="41867881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90433D-A707-4931-BBBA-7C3B43B4405E}"/>
              </a:ext>
            </a:extLst>
          </p:cNvPr>
          <p:cNvSpPr>
            <a:spLocks noGrp="1"/>
          </p:cNvSpPr>
          <p:nvPr>
            <p:ph type="title"/>
          </p:nvPr>
        </p:nvSpPr>
        <p:spPr>
          <a:xfrm>
            <a:off x="838199" y="291090"/>
            <a:ext cx="10515599" cy="932688"/>
          </a:xfrm>
        </p:spPr>
        <p:txBody>
          <a:bodyPr vert="horz" lIns="91440" tIns="45720" rIns="91440" bIns="45720" rtlCol="0" anchor="b">
            <a:normAutofit fontScale="90000"/>
          </a:bodyPr>
          <a:lstStyle/>
          <a:p>
            <a:r>
              <a:rPr lang="en-US" sz="5400" b="1" dirty="0">
                <a:solidFill>
                  <a:schemeClr val="accent5">
                    <a:lumMod val="75000"/>
                  </a:schemeClr>
                </a:solidFill>
              </a:rPr>
              <a:t>Supervised and Unsupervised Learning </a:t>
            </a:r>
            <a:endParaRPr lang="en-US" sz="5400" b="1" kern="1200" dirty="0">
              <a:solidFill>
                <a:schemeClr val="accent5">
                  <a:lumMod val="75000"/>
                </a:schemeClr>
              </a:solidFill>
              <a:latin typeface="+mj-lt"/>
              <a:ea typeface="+mj-ea"/>
              <a:cs typeface="+mj-cs"/>
            </a:endParaRPr>
          </a:p>
        </p:txBody>
      </p:sp>
      <p:sp>
        <p:nvSpPr>
          <p:cNvPr id="4" name="Content Placeholder 3">
            <a:extLst>
              <a:ext uri="{FF2B5EF4-FFF2-40B4-BE49-F238E27FC236}">
                <a16:creationId xmlns:a16="http://schemas.microsoft.com/office/drawing/2014/main" id="{C412E958-330D-9B1A-93B8-FD497A3431C5}"/>
              </a:ext>
            </a:extLst>
          </p:cNvPr>
          <p:cNvSpPr>
            <a:spLocks noGrp="1"/>
          </p:cNvSpPr>
          <p:nvPr>
            <p:ph idx="1"/>
          </p:nvPr>
        </p:nvSpPr>
        <p:spPr/>
        <p:txBody>
          <a:bodyPr/>
          <a:lstStyle/>
          <a:p>
            <a:r>
              <a:rPr lang="en-US" dirty="0">
                <a:solidFill>
                  <a:srgbClr val="0055A0"/>
                </a:solidFill>
              </a:rPr>
              <a:t>Supervised Learning</a:t>
            </a:r>
          </a:p>
          <a:p>
            <a:pPr lvl="1"/>
            <a:r>
              <a:rPr lang="en-US" sz="2800" dirty="0">
                <a:solidFill>
                  <a:srgbClr val="0055A0"/>
                </a:solidFill>
              </a:rPr>
              <a:t>For every example in the data there is </a:t>
            </a:r>
            <a:r>
              <a:rPr lang="en-US" sz="2800" dirty="0">
                <a:solidFill>
                  <a:srgbClr val="2D9DFF"/>
                </a:solidFill>
              </a:rPr>
              <a:t>always a predefined outcome</a:t>
            </a:r>
          </a:p>
          <a:p>
            <a:pPr lvl="1"/>
            <a:r>
              <a:rPr lang="en-US" sz="2800" dirty="0">
                <a:solidFill>
                  <a:srgbClr val="0055A0"/>
                </a:solidFill>
              </a:rPr>
              <a:t>Models the </a:t>
            </a:r>
            <a:r>
              <a:rPr lang="en-US" sz="2800" dirty="0">
                <a:solidFill>
                  <a:srgbClr val="2D9DFF"/>
                </a:solidFill>
              </a:rPr>
              <a:t>relations between a set of descriptive features and a target</a:t>
            </a:r>
            <a:r>
              <a:rPr lang="en-US" sz="2800" dirty="0">
                <a:solidFill>
                  <a:srgbClr val="0055A0"/>
                </a:solidFill>
              </a:rPr>
              <a:t> </a:t>
            </a:r>
            <a:r>
              <a:rPr lang="en-US" sz="2800" dirty="0"/>
              <a:t>(Fits data to a function)</a:t>
            </a:r>
          </a:p>
          <a:p>
            <a:pPr lvl="1"/>
            <a:r>
              <a:rPr lang="en-US" sz="2800" dirty="0">
                <a:solidFill>
                  <a:srgbClr val="0055A0"/>
                </a:solidFill>
              </a:rPr>
              <a:t>2 groups of problems: </a:t>
            </a:r>
          </a:p>
          <a:p>
            <a:pPr lvl="2"/>
            <a:r>
              <a:rPr lang="en-US" sz="2800" dirty="0">
                <a:solidFill>
                  <a:srgbClr val="2D9DFF"/>
                </a:solidFill>
              </a:rPr>
              <a:t>Classification</a:t>
            </a:r>
          </a:p>
          <a:p>
            <a:pPr lvl="2"/>
            <a:r>
              <a:rPr lang="en-US" sz="2800" dirty="0">
                <a:solidFill>
                  <a:schemeClr val="tx1">
                    <a:lumMod val="60000"/>
                    <a:lumOff val="40000"/>
                  </a:schemeClr>
                </a:solidFill>
              </a:rPr>
              <a:t>Regression</a:t>
            </a:r>
          </a:p>
          <a:p>
            <a:endParaRPr lang="en-IN" dirty="0"/>
          </a:p>
        </p:txBody>
      </p:sp>
    </p:spTree>
    <p:extLst>
      <p:ext uri="{BB962C8B-B14F-4D97-AF65-F5344CB8AC3E}">
        <p14:creationId xmlns:p14="http://schemas.microsoft.com/office/powerpoint/2010/main" val="40218050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90433D-A707-4931-BBBA-7C3B43B4405E}"/>
              </a:ext>
            </a:extLst>
          </p:cNvPr>
          <p:cNvSpPr>
            <a:spLocks noGrp="1"/>
          </p:cNvSpPr>
          <p:nvPr>
            <p:ph type="title"/>
          </p:nvPr>
        </p:nvSpPr>
        <p:spPr>
          <a:xfrm>
            <a:off x="838199" y="291090"/>
            <a:ext cx="10515599" cy="932688"/>
          </a:xfrm>
        </p:spPr>
        <p:txBody>
          <a:bodyPr vert="horz" lIns="91440" tIns="45720" rIns="91440" bIns="45720" rtlCol="0" anchor="b">
            <a:normAutofit/>
          </a:bodyPr>
          <a:lstStyle/>
          <a:p>
            <a:r>
              <a:rPr lang="en-US" sz="5400" b="1" dirty="0">
                <a:solidFill>
                  <a:schemeClr val="accent5">
                    <a:lumMod val="75000"/>
                  </a:schemeClr>
                </a:solidFill>
              </a:rPr>
              <a:t>Supervised Learning </a:t>
            </a:r>
            <a:endParaRPr lang="en-US" sz="5400" b="1" kern="1200" dirty="0">
              <a:solidFill>
                <a:schemeClr val="accent5">
                  <a:lumMod val="75000"/>
                </a:schemeClr>
              </a:solidFill>
              <a:latin typeface="+mj-lt"/>
              <a:ea typeface="+mj-ea"/>
              <a:cs typeface="+mj-cs"/>
            </a:endParaRPr>
          </a:p>
        </p:txBody>
      </p:sp>
      <p:sp>
        <p:nvSpPr>
          <p:cNvPr id="4" name="Content Placeholder 3">
            <a:extLst>
              <a:ext uri="{FF2B5EF4-FFF2-40B4-BE49-F238E27FC236}">
                <a16:creationId xmlns:a16="http://schemas.microsoft.com/office/drawing/2014/main" id="{C412E958-330D-9B1A-93B8-FD497A3431C5}"/>
              </a:ext>
            </a:extLst>
          </p:cNvPr>
          <p:cNvSpPr>
            <a:spLocks noGrp="1"/>
          </p:cNvSpPr>
          <p:nvPr>
            <p:ph idx="1"/>
          </p:nvPr>
        </p:nvSpPr>
        <p:spPr/>
        <p:txBody>
          <a:bodyPr/>
          <a:lstStyle/>
          <a:p>
            <a:r>
              <a:rPr lang="en-US" sz="2400" dirty="0"/>
              <a:t>Classification</a:t>
            </a:r>
          </a:p>
          <a:p>
            <a:pPr lvl="1"/>
            <a:r>
              <a:rPr lang="en-US" dirty="0">
                <a:solidFill>
                  <a:srgbClr val="2D9DFF"/>
                </a:solidFill>
              </a:rPr>
              <a:t>Predicts which class a given sample of data (sample  of descriptive features) is part of (</a:t>
            </a:r>
            <a:r>
              <a:rPr lang="en-US" b="1" dirty="0">
                <a:solidFill>
                  <a:srgbClr val="2D9DFF"/>
                </a:solidFill>
              </a:rPr>
              <a:t>discrete value</a:t>
            </a:r>
            <a:r>
              <a:rPr lang="en-US" dirty="0">
                <a:solidFill>
                  <a:srgbClr val="2D9DFF"/>
                </a:solidFill>
              </a:rPr>
              <a:t>). </a:t>
            </a:r>
          </a:p>
          <a:p>
            <a:endParaRPr lang="en-US" sz="2400" dirty="0"/>
          </a:p>
          <a:p>
            <a:endParaRPr lang="en-US" sz="2400" dirty="0"/>
          </a:p>
          <a:p>
            <a:pPr marL="36576" indent="0">
              <a:buNone/>
            </a:pPr>
            <a:endParaRPr lang="en-US" sz="2400" dirty="0"/>
          </a:p>
          <a:p>
            <a:r>
              <a:rPr lang="en-US" sz="2400" dirty="0"/>
              <a:t>Regression</a:t>
            </a:r>
          </a:p>
          <a:p>
            <a:pPr lvl="1"/>
            <a:r>
              <a:rPr lang="en-US" dirty="0">
                <a:solidFill>
                  <a:srgbClr val="2D9DFF"/>
                </a:solidFill>
              </a:rPr>
              <a:t>Predicts continuous</a:t>
            </a:r>
            <a:r>
              <a:rPr lang="en-US" b="1" dirty="0"/>
              <a:t> </a:t>
            </a:r>
            <a:r>
              <a:rPr lang="en-US" dirty="0">
                <a:solidFill>
                  <a:srgbClr val="2D9DFF"/>
                </a:solidFill>
              </a:rPr>
              <a:t>values. </a:t>
            </a:r>
            <a:endParaRPr lang="en-US" dirty="0"/>
          </a:p>
          <a:p>
            <a:endParaRPr lang="en-IN" dirty="0"/>
          </a:p>
        </p:txBody>
      </p:sp>
      <p:pic>
        <p:nvPicPr>
          <p:cNvPr id="5" name="Picture 4">
            <a:extLst>
              <a:ext uri="{FF2B5EF4-FFF2-40B4-BE49-F238E27FC236}">
                <a16:creationId xmlns:a16="http://schemas.microsoft.com/office/drawing/2014/main" id="{B9747396-F51E-4C8B-200E-D598BF042E8B}"/>
              </a:ext>
            </a:extLst>
          </p:cNvPr>
          <p:cNvPicPr>
            <a:picLocks noChangeAspect="1"/>
          </p:cNvPicPr>
          <p:nvPr/>
        </p:nvPicPr>
        <p:blipFill>
          <a:blip r:embed="rId2"/>
          <a:stretch>
            <a:fillRect/>
          </a:stretch>
        </p:blipFill>
        <p:spPr>
          <a:xfrm>
            <a:off x="3492650" y="3020422"/>
            <a:ext cx="2827937" cy="1153259"/>
          </a:xfrm>
          <a:prstGeom prst="rect">
            <a:avLst/>
          </a:prstGeom>
        </p:spPr>
      </p:pic>
      <p:pic>
        <p:nvPicPr>
          <p:cNvPr id="6" name="Picture 5" descr="Rplot02.pdf">
            <a:extLst>
              <a:ext uri="{FF2B5EF4-FFF2-40B4-BE49-F238E27FC236}">
                <a16:creationId xmlns:a16="http://schemas.microsoft.com/office/drawing/2014/main" id="{FD2B8EE4-07FA-41EC-67C9-6DFE546E2E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31420" y="3020422"/>
            <a:ext cx="4277211" cy="3333921"/>
          </a:xfrm>
          <a:prstGeom prst="rect">
            <a:avLst/>
          </a:prstGeom>
        </p:spPr>
      </p:pic>
    </p:spTree>
    <p:extLst>
      <p:ext uri="{BB962C8B-B14F-4D97-AF65-F5344CB8AC3E}">
        <p14:creationId xmlns:p14="http://schemas.microsoft.com/office/powerpoint/2010/main" val="20935467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90433D-A707-4931-BBBA-7C3B43B4405E}"/>
              </a:ext>
            </a:extLst>
          </p:cNvPr>
          <p:cNvSpPr>
            <a:spLocks noGrp="1"/>
          </p:cNvSpPr>
          <p:nvPr>
            <p:ph type="title"/>
          </p:nvPr>
        </p:nvSpPr>
        <p:spPr>
          <a:xfrm>
            <a:off x="838199" y="291090"/>
            <a:ext cx="10515599" cy="932688"/>
          </a:xfrm>
        </p:spPr>
        <p:txBody>
          <a:bodyPr vert="horz" lIns="91440" tIns="45720" rIns="91440" bIns="45720" rtlCol="0" anchor="b">
            <a:normAutofit/>
          </a:bodyPr>
          <a:lstStyle/>
          <a:p>
            <a:r>
              <a:rPr lang="en-US" sz="5400" b="1" dirty="0">
                <a:solidFill>
                  <a:schemeClr val="accent5">
                    <a:lumMod val="75000"/>
                  </a:schemeClr>
                </a:solidFill>
              </a:rPr>
              <a:t>Regression</a:t>
            </a:r>
            <a:endParaRPr lang="en-US" sz="5400" b="1" kern="1200" dirty="0">
              <a:solidFill>
                <a:schemeClr val="accent5">
                  <a:lumMod val="75000"/>
                </a:schemeClr>
              </a:solidFill>
              <a:latin typeface="+mj-lt"/>
              <a:ea typeface="+mj-ea"/>
              <a:cs typeface="+mj-cs"/>
            </a:endParaRPr>
          </a:p>
        </p:txBody>
      </p:sp>
      <p:sp>
        <p:nvSpPr>
          <p:cNvPr id="4" name="Content Placeholder 3">
            <a:extLst>
              <a:ext uri="{FF2B5EF4-FFF2-40B4-BE49-F238E27FC236}">
                <a16:creationId xmlns:a16="http://schemas.microsoft.com/office/drawing/2014/main" id="{C412E958-330D-9B1A-93B8-FD497A3431C5}"/>
              </a:ext>
            </a:extLst>
          </p:cNvPr>
          <p:cNvSpPr>
            <a:spLocks noGrp="1"/>
          </p:cNvSpPr>
          <p:nvPr>
            <p:ph idx="1"/>
          </p:nvPr>
        </p:nvSpPr>
        <p:spPr/>
        <p:txBody>
          <a:bodyPr/>
          <a:lstStyle/>
          <a:p>
            <a:pPr eaLnBrk="1" hangingPunct="1"/>
            <a:r>
              <a:rPr lang="en-US" b="0" i="0" dirty="0">
                <a:solidFill>
                  <a:srgbClr val="3A3B41"/>
                </a:solidFill>
                <a:effectLst/>
                <a:latin typeface="Georgia" panose="02040502050405020303" pitchFamily="18" charset="0"/>
              </a:rPr>
              <a:t>Regression in machine learning consists of mathematical methods that allow data scientists to predict a continuous outcome (y) based on the value of one or more predictor variables (x). Linear regression is probably the most popular form of regression analysis because of its ease-of-use in predicting and forecasting.</a:t>
            </a:r>
            <a:endParaRPr lang="en-IN" dirty="0"/>
          </a:p>
        </p:txBody>
      </p:sp>
      <p:pic>
        <p:nvPicPr>
          <p:cNvPr id="9" name="Picture 8">
            <a:extLst>
              <a:ext uri="{FF2B5EF4-FFF2-40B4-BE49-F238E27FC236}">
                <a16:creationId xmlns:a16="http://schemas.microsoft.com/office/drawing/2014/main" id="{8A54BF8B-0343-F993-56A7-9D5CF72E12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51620" y="3936719"/>
            <a:ext cx="4427621" cy="2630191"/>
          </a:xfrm>
          <a:prstGeom prst="rect">
            <a:avLst/>
          </a:prstGeom>
        </p:spPr>
      </p:pic>
    </p:spTree>
    <p:extLst>
      <p:ext uri="{BB962C8B-B14F-4D97-AF65-F5344CB8AC3E}">
        <p14:creationId xmlns:p14="http://schemas.microsoft.com/office/powerpoint/2010/main" val="3737481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1993</TotalTime>
  <Words>2292</Words>
  <Application>Microsoft Office PowerPoint</Application>
  <PresentationFormat>Widescreen</PresentationFormat>
  <Paragraphs>158</Paragraphs>
  <Slides>35</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35</vt:i4>
      </vt:variant>
    </vt:vector>
  </HeadingPairs>
  <TitlesOfParts>
    <vt:vector size="47" baseType="lpstr">
      <vt:lpstr>-apple-system</vt:lpstr>
      <vt:lpstr>Arial</vt:lpstr>
      <vt:lpstr>Calibri</vt:lpstr>
      <vt:lpstr>Calibri Light</vt:lpstr>
      <vt:lpstr>CIDFont+F3</vt:lpstr>
      <vt:lpstr>CIDFont+F4</vt:lpstr>
      <vt:lpstr>Georgia</vt:lpstr>
      <vt:lpstr>Merriweather</vt:lpstr>
      <vt:lpstr>montserrat</vt:lpstr>
      <vt:lpstr>Söhne</vt:lpstr>
      <vt:lpstr>Wingdings</vt:lpstr>
      <vt:lpstr>Office Theme</vt:lpstr>
      <vt:lpstr>Artificial Intelligence project </vt:lpstr>
      <vt:lpstr>STUDENT DETAILS</vt:lpstr>
      <vt:lpstr>Agenda</vt:lpstr>
      <vt:lpstr>What is Machine Learning ?</vt:lpstr>
      <vt:lpstr>ML in real-Life</vt:lpstr>
      <vt:lpstr>Supervised and Unsupervised Learning </vt:lpstr>
      <vt:lpstr>Supervised and Unsupervised Learning </vt:lpstr>
      <vt:lpstr>Supervised Learning </vt:lpstr>
      <vt:lpstr>Regression</vt:lpstr>
      <vt:lpstr>Type of Regression</vt:lpstr>
      <vt:lpstr>Linear Regression</vt:lpstr>
      <vt:lpstr>Linear Regression</vt:lpstr>
      <vt:lpstr>Ridge Regression</vt:lpstr>
      <vt:lpstr>Ridge Regression</vt:lpstr>
      <vt:lpstr>Gradient Boosting Regression</vt:lpstr>
      <vt:lpstr>Problem statement</vt:lpstr>
      <vt:lpstr>Understanding the Dataset</vt:lpstr>
      <vt:lpstr>Project Overview</vt:lpstr>
      <vt:lpstr>Project Overview</vt:lpstr>
      <vt:lpstr>Who are the End Users</vt:lpstr>
      <vt:lpstr>Solution and Value Proposition</vt:lpstr>
      <vt:lpstr>How did you customize the project and make it your own?</vt:lpstr>
      <vt:lpstr>How did you customize the project and make it your own?</vt:lpstr>
      <vt:lpstr>How did you customize the project and make it your own?</vt:lpstr>
      <vt:lpstr>How did you customize the project and make it your own?</vt:lpstr>
      <vt:lpstr>Modelling</vt:lpstr>
      <vt:lpstr>Modelling</vt:lpstr>
      <vt:lpstr>    Modelling</vt:lpstr>
      <vt:lpstr>Modelling</vt:lpstr>
      <vt:lpstr>Results</vt:lpstr>
      <vt:lpstr>Results</vt:lpstr>
      <vt:lpstr>Results</vt:lpstr>
      <vt:lpstr>Results</vt:lpstr>
      <vt:lpstr>Links</vt:lpstr>
      <vt:lpstr>The 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Deep learning project</dc:title>
  <dc:creator>Nikhoriya, Ritesh</dc:creator>
  <cp:lastModifiedBy>debasis pradhan</cp:lastModifiedBy>
  <cp:revision>10</cp:revision>
  <dcterms:created xsi:type="dcterms:W3CDTF">2021-08-27T06:03:06Z</dcterms:created>
  <dcterms:modified xsi:type="dcterms:W3CDTF">2023-07-23T13:59:22Z</dcterms:modified>
</cp:coreProperties>
</file>