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3" r:id="rId5"/>
    <p:sldId id="260" r:id="rId6"/>
    <p:sldId id="261" r:id="rId7"/>
    <p:sldId id="264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9" autoAdjust="0"/>
    <p:restoredTop sz="94660"/>
  </p:normalViewPr>
  <p:slideViewPr>
    <p:cSldViewPr snapToGrid="0">
      <p:cViewPr varScale="1">
        <p:scale>
          <a:sx n="76" d="100"/>
          <a:sy n="76" d="100"/>
        </p:scale>
        <p:origin x="330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2F9E1-3EE7-420F-8A92-B8FC0D45233C}" type="datetimeFigureOut">
              <a:rPr lang="en-US" smtClean="0"/>
              <a:pPr/>
              <a:t>7/30/2018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9C6ED-8CE0-43D7-A69E-9F1E093AEE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738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2F9E1-3EE7-420F-8A92-B8FC0D45233C}" type="datetimeFigureOut">
              <a:rPr lang="en-US" smtClean="0"/>
              <a:pPr/>
              <a:t>7/30/2018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9C6ED-8CE0-43D7-A69E-9F1E093AEE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173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2F9E1-3EE7-420F-8A92-B8FC0D45233C}" type="datetimeFigureOut">
              <a:rPr lang="en-US" smtClean="0"/>
              <a:pPr/>
              <a:t>7/30/2018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9C6ED-8CE0-43D7-A69E-9F1E093AEE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927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2F9E1-3EE7-420F-8A92-B8FC0D45233C}" type="datetimeFigureOut">
              <a:rPr lang="en-US" smtClean="0"/>
              <a:pPr/>
              <a:t>7/30/2018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9C6ED-8CE0-43D7-A69E-9F1E093AEE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795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2F9E1-3EE7-420F-8A92-B8FC0D45233C}" type="datetimeFigureOut">
              <a:rPr lang="en-US" smtClean="0"/>
              <a:pPr/>
              <a:t>7/30/2018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9C6ED-8CE0-43D7-A69E-9F1E093AEE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807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2F9E1-3EE7-420F-8A92-B8FC0D45233C}" type="datetimeFigureOut">
              <a:rPr lang="en-US" smtClean="0"/>
              <a:pPr/>
              <a:t>7/30/2018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9C6ED-8CE0-43D7-A69E-9F1E093AEE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783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2F9E1-3EE7-420F-8A92-B8FC0D45233C}" type="datetimeFigureOut">
              <a:rPr lang="en-US" smtClean="0"/>
              <a:pPr/>
              <a:t>7/30/2018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9C6ED-8CE0-43D7-A69E-9F1E093AEE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828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2F9E1-3EE7-420F-8A92-B8FC0D45233C}" type="datetimeFigureOut">
              <a:rPr lang="en-US" smtClean="0"/>
              <a:pPr/>
              <a:t>7/30/2018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9C6ED-8CE0-43D7-A69E-9F1E093AEE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634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2F9E1-3EE7-420F-8A92-B8FC0D45233C}" type="datetimeFigureOut">
              <a:rPr lang="en-US" smtClean="0"/>
              <a:pPr/>
              <a:t>7/30/2018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9C6ED-8CE0-43D7-A69E-9F1E093AEE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608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2F9E1-3EE7-420F-8A92-B8FC0D45233C}" type="datetimeFigureOut">
              <a:rPr lang="en-US" smtClean="0"/>
              <a:pPr/>
              <a:t>7/30/2018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9C6ED-8CE0-43D7-A69E-9F1E093AEE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038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2F9E1-3EE7-420F-8A92-B8FC0D45233C}" type="datetimeFigureOut">
              <a:rPr lang="en-US" smtClean="0"/>
              <a:pPr/>
              <a:t>7/30/2018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9C6ED-8CE0-43D7-A69E-9F1E093AEE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364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6000"/>
            <a:lum/>
          </a:blip>
          <a:srcRect/>
          <a:stretch>
            <a:fillRect l="1000" t="1000" r="1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2F9E1-3EE7-420F-8A92-B8FC0D45233C}" type="datetimeFigureOut">
              <a:rPr lang="en-US" smtClean="0"/>
              <a:pPr/>
              <a:t>7/30/2018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9C6ED-8CE0-43D7-A69E-9F1E093AEE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267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8317" y="1952786"/>
            <a:ext cx="8580895" cy="1301858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Danger Alert!!</a:t>
            </a:r>
            <a:br>
              <a:rPr lang="en-US" b="1" dirty="0" smtClean="0"/>
            </a:br>
            <a:r>
              <a:rPr lang="en-US" b="1" dirty="0" smtClean="0"/>
              <a:t>-</a:t>
            </a:r>
            <a:r>
              <a:rPr lang="en-US" sz="4400" b="1" dirty="0" smtClean="0"/>
              <a:t>To prevent and control accidents</a:t>
            </a:r>
            <a:endParaRPr lang="en-US" sz="4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85315" y="5430838"/>
            <a:ext cx="4225871" cy="1264429"/>
          </a:xfrm>
        </p:spPr>
        <p:txBody>
          <a:bodyPr/>
          <a:lstStyle/>
          <a:p>
            <a:r>
              <a:rPr lang="en-US" b="1" dirty="0" smtClean="0"/>
              <a:t>-</a:t>
            </a:r>
            <a:r>
              <a:rPr lang="en-US" b="1" smtClean="0"/>
              <a:t>By </a:t>
            </a:r>
            <a:r>
              <a:rPr lang="en-US" b="1" smtClean="0"/>
              <a:t>Debasis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7362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4000"/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2420" y="920885"/>
            <a:ext cx="8379417" cy="1791318"/>
          </a:xfrm>
        </p:spPr>
        <p:txBody>
          <a:bodyPr/>
          <a:lstStyle/>
          <a:p>
            <a:r>
              <a:rPr lang="en-US" u="sng" dirty="0" smtClean="0"/>
              <a:t>Agenda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6913" y="2615950"/>
            <a:ext cx="9402433" cy="2882482"/>
          </a:xfrm>
        </p:spPr>
        <p:txBody>
          <a:bodyPr>
            <a:no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dirty="0" smtClean="0"/>
              <a:t>Problems on hairpin bend roads.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dirty="0" smtClean="0"/>
              <a:t>Statistics of the road accident on these areas.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dirty="0" smtClean="0"/>
              <a:t>Solution to this problem.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dirty="0" smtClean="0"/>
              <a:t>Public survey.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dirty="0" smtClean="0"/>
              <a:t>Advantages of this device.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dirty="0" smtClean="0"/>
              <a:t>Question and answers.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521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dirty="0" smtClean="0"/>
              <a:t>Problems on hairpin bend roads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“Deadliest of all the turns of death”.</a:t>
            </a:r>
          </a:p>
          <a:p>
            <a:r>
              <a:rPr lang="en-US" dirty="0" smtClean="0"/>
              <a:t>People are unaware of what is coming from other side.</a:t>
            </a:r>
          </a:p>
          <a:p>
            <a:r>
              <a:rPr lang="en-US" dirty="0" smtClean="0"/>
              <a:t>Increase of accidents.</a:t>
            </a:r>
          </a:p>
          <a:p>
            <a:r>
              <a:rPr lang="en-US" dirty="0" smtClean="0"/>
              <a:t>Increase of death rate in these areas.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750" y="1825625"/>
            <a:ext cx="5327030" cy="3842544"/>
          </a:xfrm>
        </p:spPr>
      </p:pic>
    </p:spTree>
    <p:extLst>
      <p:ext uri="{BB962C8B-B14F-4D97-AF65-F5344CB8AC3E}">
        <p14:creationId xmlns:p14="http://schemas.microsoft.com/office/powerpoint/2010/main" val="2520429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9967912" cy="107950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b="1" dirty="0" smtClean="0"/>
              <a:t>Statistics of these accidents</a:t>
            </a:r>
            <a:endParaRPr lang="en-US" b="1" dirty="0"/>
          </a:p>
        </p:txBody>
      </p:sp>
      <p:pic>
        <p:nvPicPr>
          <p:cNvPr id="5" name="Content Placeholder 4" descr="cbed525c9c8a7cb1fe3c4e193bde58b0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58127" y="2057400"/>
            <a:ext cx="5071533" cy="380365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532312" cy="3811588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800" dirty="0" smtClean="0"/>
              <a:t>The report shows that</a:t>
            </a:r>
          </a:p>
          <a:p>
            <a:r>
              <a:rPr lang="en-US" sz="2800" dirty="0" smtClean="0"/>
              <a:t>  75 % of road accidents  </a:t>
            </a:r>
          </a:p>
          <a:p>
            <a:r>
              <a:rPr lang="en-US" sz="2800" dirty="0" smtClean="0"/>
              <a:t>  and death happens </a:t>
            </a:r>
          </a:p>
          <a:p>
            <a:r>
              <a:rPr lang="en-US" sz="2800" dirty="0" smtClean="0"/>
              <a:t>  while vehicle  crosses</a:t>
            </a:r>
          </a:p>
          <a:p>
            <a:r>
              <a:rPr lang="en-US" sz="2800" dirty="0" smtClean="0"/>
              <a:t>  a hairpin bend roads.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dirty="0" smtClean="0"/>
              <a:t>Solution to these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 smtClean="0"/>
              <a:t>Humans instinctively react to </a:t>
            </a:r>
          </a:p>
          <a:p>
            <a:pPr>
              <a:buNone/>
            </a:pPr>
            <a:r>
              <a:rPr lang="en-US" sz="2400" dirty="0" smtClean="0"/>
              <a:t>   sounds. </a:t>
            </a:r>
          </a:p>
          <a:p>
            <a:r>
              <a:rPr lang="en-US" sz="2400" dirty="0" smtClean="0"/>
              <a:t>Use of smart technologies such </a:t>
            </a:r>
          </a:p>
          <a:p>
            <a:pPr>
              <a:buNone/>
            </a:pPr>
            <a:r>
              <a:rPr lang="en-US" sz="2400" dirty="0" smtClean="0"/>
              <a:t>   as long range distance sensors, </a:t>
            </a:r>
          </a:p>
          <a:p>
            <a:pPr>
              <a:buNone/>
            </a:pPr>
            <a:r>
              <a:rPr lang="en-US" sz="2400" dirty="0" smtClean="0"/>
              <a:t>   LED lights, Buzzers, Radar speed detection .</a:t>
            </a:r>
          </a:p>
          <a:p>
            <a:pPr marL="0" indent="0"/>
            <a:r>
              <a:rPr lang="en-US" sz="2400" dirty="0" smtClean="0"/>
              <a:t> This would alert both the </a:t>
            </a:r>
          </a:p>
          <a:p>
            <a:pPr marL="0" indent="0">
              <a:buNone/>
            </a:pPr>
            <a:r>
              <a:rPr lang="en-US" sz="2400" dirty="0" smtClean="0"/>
              <a:t>   vehicles if they are coming</a:t>
            </a:r>
          </a:p>
          <a:p>
            <a:pPr marL="0" indent="0">
              <a:buNone/>
            </a:pPr>
            <a:r>
              <a:rPr lang="en-US" sz="2400" dirty="0" smtClean="0"/>
              <a:t>   from the opposite side.</a:t>
            </a:r>
          </a:p>
          <a:p>
            <a:pPr marL="0" indent="0"/>
            <a:endParaRPr lang="en-US" dirty="0" smtClean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764" y="1825625"/>
            <a:ext cx="6428438" cy="4054475"/>
          </a:xfrm>
        </p:spPr>
      </p:pic>
    </p:spTree>
    <p:extLst>
      <p:ext uri="{BB962C8B-B14F-4D97-AF65-F5344CB8AC3E}">
        <p14:creationId xmlns:p14="http://schemas.microsoft.com/office/powerpoint/2010/main" val="70044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dirty="0" smtClean="0"/>
              <a:t>Advantages of this device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3924246"/>
          </a:xfrm>
        </p:spPr>
        <p:txBody>
          <a:bodyPr/>
          <a:lstStyle/>
          <a:p>
            <a:r>
              <a:rPr lang="en-US" dirty="0" smtClean="0"/>
              <a:t>Reduces the occurrence of accidents.</a:t>
            </a:r>
          </a:p>
          <a:p>
            <a:r>
              <a:rPr lang="en-US" dirty="0" smtClean="0"/>
              <a:t>Saves the life of people.</a:t>
            </a:r>
          </a:p>
          <a:p>
            <a:r>
              <a:rPr lang="en-US" dirty="0" smtClean="0"/>
              <a:t>Moderate cost to implement.</a:t>
            </a:r>
          </a:p>
          <a:p>
            <a:r>
              <a:rPr lang="en-US" dirty="0" smtClean="0"/>
              <a:t>Improves safety of the people.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72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Public Survey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Sharath</a:t>
            </a:r>
            <a:r>
              <a:rPr lang="en-US" dirty="0" smtClean="0"/>
              <a:t>(Private employee)  -</a:t>
            </a:r>
          </a:p>
          <a:p>
            <a:endParaRPr lang="en-US" dirty="0" smtClean="0"/>
          </a:p>
          <a:p>
            <a:r>
              <a:rPr lang="en-US" dirty="0" smtClean="0"/>
              <a:t>Krishna(Bus driver</a:t>
            </a:r>
            <a:r>
              <a:rPr lang="en-US" smtClean="0"/>
              <a:t>)  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dirty="0" smtClean="0"/>
              <a:t>It is good idea about safety of the people in hilly areas.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It will be very useful device.</a:t>
            </a:r>
          </a:p>
          <a:p>
            <a:pPr>
              <a:buFont typeface="Wingdings" pitchFamily="2" charset="2"/>
              <a:buChar char="ü"/>
            </a:pPr>
            <a:endParaRPr lang="en-US" dirty="0" smtClean="0"/>
          </a:p>
          <a:p>
            <a:pPr>
              <a:buFont typeface="Wingdings" pitchFamily="2" charset="2"/>
              <a:buChar char="ü"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468" y="123987"/>
            <a:ext cx="5642570" cy="6583000"/>
          </a:xfrm>
        </p:spPr>
      </p:pic>
    </p:spTree>
    <p:extLst>
      <p:ext uri="{BB962C8B-B14F-4D97-AF65-F5344CB8AC3E}">
        <p14:creationId xmlns:p14="http://schemas.microsoft.com/office/powerpoint/2010/main" val="289936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211</Words>
  <Application>Microsoft Office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Danger Alert!! -To prevent and control accidents</vt:lpstr>
      <vt:lpstr>Agenda </vt:lpstr>
      <vt:lpstr>Problems on hairpin bend roads</vt:lpstr>
      <vt:lpstr>Statistics of these accidents</vt:lpstr>
      <vt:lpstr>Solution to these problems</vt:lpstr>
      <vt:lpstr>Advantages of this device</vt:lpstr>
      <vt:lpstr>Public Survey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DSG</dc:creator>
  <cp:lastModifiedBy>Debasis Sutar</cp:lastModifiedBy>
  <cp:revision>25</cp:revision>
  <dcterms:created xsi:type="dcterms:W3CDTF">2017-05-24T19:11:41Z</dcterms:created>
  <dcterms:modified xsi:type="dcterms:W3CDTF">2018-07-29T19:11:23Z</dcterms:modified>
</cp:coreProperties>
</file>