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65C75B-1948-438F-9C88-43B7EF3DC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82A75E-3619-48DD-B2B5-38CBF95C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84D097-A6F8-40EF-B311-1A1EC5C0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F9CEC1-7060-4350-A7E2-4956272F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0FD21A-FBA3-4309-AFFE-595E2194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3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36474F-C0DF-4CD9-9794-5BF78CE8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AFB2C0-2100-44E9-ACA3-12529EF7D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7C888D-8768-44A2-B2E1-9FF9CB86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19CB15-EFF9-4526-ABA4-917DA64B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874837-E4DB-4F3F-A33C-4BCD07D9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4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45B75BB-084C-4CEF-BAE8-0B1082030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D82FCB-14BF-488F-95E9-D5DAB40C9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8D20A5-6381-4A4A-BD2D-1D1C5069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01635D-4D86-4C38-9204-0C61463B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0A99EE-FAB1-4AF7-B96E-EA10478F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0627F-BD2C-4427-A7B3-2BC58649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55A491-E42D-4B2E-A3BE-342F6CF29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95A7A5-518F-42E6-A97B-A511863F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A15082-8CEF-450B-8CFE-CD936A75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2B7333-D76A-43C3-85CC-47C06D5C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79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74684-B420-459D-A68A-74A5C988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344335-4C03-41B8-BF7B-BEB33D24B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18E7B2-C22E-43EF-98C1-B196C925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40F0CF-6165-469B-9404-6D6D51DA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2A89AE-013B-4839-867D-D42283C3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2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D04AE-4227-4F96-A27A-A563F36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773DD1-EB41-43C9-91C3-E83BE9A69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0B4D68-0A34-4F43-A0E3-BDC04D445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5CB1B0-E29F-47DF-A766-006082C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51ADF9-A692-41B1-A0B0-9EB8E582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EA8915-2DA0-4C79-A1C1-6C5ABB4C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9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83DAAE-EE5C-4D08-9BC1-0AF29BC8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97EAFA-4A12-40CC-8343-7C5A53CD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3FDCB7-CBE3-41DD-A750-D83102ED0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CF55D90-438A-4F44-9993-5888D718B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6C294F-1A01-40B6-9537-2738FF975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34950F6-089B-4F4F-83FB-CA1B32A5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E37DE9-EF8C-4B5D-A1E2-A79BD0F0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B3C261-A514-4A8E-8C02-7449CE15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8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C9B6A1-FAA4-477B-99DB-B873AC53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9CE857A-365C-432C-B16D-EB59844B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7F1DD2-B0E9-448B-A19A-A9536252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1A643E-CC3B-4C95-8AB2-19167123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8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A5EEC09-0570-421C-A456-DAC50765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7BB277D-2990-4E0B-82F7-30B8DFB1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902407-A842-4DA1-A7F5-287A04C4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1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5CD9C-F9F0-4618-A4EB-09CC3B4E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4D3701-36A9-4B5D-81C5-A6B8D027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1040A2-7DAB-4ECA-8685-CEF247325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6AE8FE-AA42-460C-B638-9F18560E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D41E34-F340-422E-8373-851F5D5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78445F-D5EE-47B0-90FA-CAFF536E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7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9091B2-3931-4ABE-8958-CA0565A5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EB020D3-337F-4D3C-8303-56F71D342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3EA108-5DDA-4186-BF1E-FA106B32E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46B451-1942-4ADD-83B7-67CA108C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D0E6-4377-4E7A-A13D-BDE7D090442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E9D841-3822-4967-A6C2-6B39B01F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9924B8-7E64-4809-A29E-833D2DDB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7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7CC4C16-6AA5-45A9-A487-896A0974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2F6357-4E8D-44DE-B9F5-E601A4F81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538227-C838-451F-B50B-CE9C53100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D0E6-4377-4E7A-A13D-BDE7D090442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862283-C915-4380-B8AD-0CCE9448A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069A89-7170-40C3-903C-5566FD761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A973-9A25-4B8B-A42F-06B16824D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8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300A34-5E14-4CA3-9374-E1FD6DBC5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05" y="497150"/>
            <a:ext cx="11629747" cy="1580225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TASK 1:SOLVING THE VULNERABILITIES OF XSS LABS AT PORTSWIGGER.</a:t>
            </a:r>
            <a:endParaRPr lang="en-IN" b="1" i="1" u="s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F79B63-D5E3-4B45-BCC6-4ACE3C238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109" y="2077375"/>
            <a:ext cx="11256886" cy="4447712"/>
          </a:xfrm>
        </p:spPr>
        <p:txBody>
          <a:bodyPr/>
          <a:lstStyle/>
          <a:p>
            <a:r>
              <a:rPr lang="en-US" sz="3600" dirty="0"/>
              <a:t>STEPS TO BE FOLLOWED:</a:t>
            </a:r>
          </a:p>
          <a:p>
            <a:r>
              <a:rPr lang="en-US" dirty="0"/>
              <a:t>STEP 1: OPEN THE VIRTUAL BOX AND LOGIN TO KALI LINUX.</a:t>
            </a:r>
          </a:p>
          <a:p>
            <a:r>
              <a:rPr lang="en-US" dirty="0"/>
              <a:t>STEP 2:OPEN FIREFOX IN LINUX AND SEARCH PORTSWIGGER. </a:t>
            </a:r>
          </a:p>
          <a:p>
            <a:r>
              <a:rPr lang="en-US" dirty="0"/>
              <a:t>STEP 3:SIGN UP TO PORTSWIGGER AFTER SIGNING UP SIGN IN TO THE WEBSITE.</a:t>
            </a:r>
          </a:p>
          <a:p>
            <a:r>
              <a:rPr lang="en-US" dirty="0"/>
              <a:t>STEP 4:OPEN YOUR PROFILE THEN OPEN THE VULNERABILITIES LIST.</a:t>
            </a:r>
          </a:p>
          <a:p>
            <a:r>
              <a:rPr lang="en-US" dirty="0"/>
              <a:t>STEP 5:NOW CHECK WHETHER THE XSS LAB VULNERABILITIES ARE AVAILABLE OR NOT.</a:t>
            </a:r>
          </a:p>
          <a:p>
            <a:r>
              <a:rPr lang="en-US" dirty="0"/>
              <a:t>STEP 6:NOW START SOLVING THE VULNERABILITIES OF XSS LABS BY USING PAYLOADS.</a:t>
            </a:r>
          </a:p>
          <a:p>
            <a:r>
              <a:rPr lang="en-US" dirty="0"/>
              <a:t>STEP 7:PAYLOADS CAN BE DOWNLOADED FROM GITHUB.</a:t>
            </a:r>
          </a:p>
          <a:p>
            <a:r>
              <a:rPr lang="en-US" dirty="0"/>
              <a:t>STEP 8:SOLVE ANY 5 OF THE GIVEN VULNERABILITIES ,THE TASK IS FINISHED.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2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229"/>
            <a:ext cx="12438479" cy="69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1732B7-69E5-4B7B-AFC6-093764E04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374"/>
            <a:ext cx="12192000" cy="574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FF924E-4DEC-4D8C-B82F-7327CB850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122"/>
            <a:ext cx="12091386" cy="57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D62114-A66E-4BC2-822F-639D97ECA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39"/>
            <a:ext cx="12192000" cy="58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 1:SOLVING THE VULNERABILITIES OF XSS LABS AT PORTSWIGGER.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1:SOLVING THE VULNERABILITIES OF XSS LABS AT PORTSWIGGER.</dc:title>
  <dc:creator>Ananya</dc:creator>
  <cp:lastModifiedBy>Windows User</cp:lastModifiedBy>
  <cp:revision>4</cp:revision>
  <dcterms:created xsi:type="dcterms:W3CDTF">2022-03-03T14:42:22Z</dcterms:created>
  <dcterms:modified xsi:type="dcterms:W3CDTF">2022-03-04T06:37:03Z</dcterms:modified>
</cp:coreProperties>
</file>