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CD7C-5F7B-443D-9364-D5AA770E4A39}" type="datetimeFigureOut">
              <a:rPr lang="en-IN" smtClean="0"/>
              <a:t>04-03-2022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B471-AA99-46B5-ABBB-F604691AA79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76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CD7C-5F7B-443D-9364-D5AA770E4A39}" type="datetimeFigureOut">
              <a:rPr lang="en-IN" smtClean="0"/>
              <a:t>04-03-2022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B471-AA99-46B5-ABBB-F604691AA79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949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CD7C-5F7B-443D-9364-D5AA770E4A39}" type="datetimeFigureOut">
              <a:rPr lang="en-IN" smtClean="0"/>
              <a:t>04-03-2022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B471-AA99-46B5-ABBB-F604691AA79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841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CD7C-5F7B-443D-9364-D5AA770E4A39}" type="datetimeFigureOut">
              <a:rPr lang="en-IN" smtClean="0"/>
              <a:t>04-03-2022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B471-AA99-46B5-ABBB-F604691AA79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509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CD7C-5F7B-443D-9364-D5AA770E4A39}" type="datetimeFigureOut">
              <a:rPr lang="en-IN" smtClean="0"/>
              <a:t>04-03-2022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B471-AA99-46B5-ABBB-F604691AA79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725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CD7C-5F7B-443D-9364-D5AA770E4A39}" type="datetimeFigureOut">
              <a:rPr lang="en-IN" smtClean="0"/>
              <a:t>04-03-2022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B471-AA99-46B5-ABBB-F604691AA79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003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CD7C-5F7B-443D-9364-D5AA770E4A39}" type="datetimeFigureOut">
              <a:rPr lang="en-IN" smtClean="0"/>
              <a:t>04-03-2022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B471-AA99-46B5-ABBB-F604691AA79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319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CD7C-5F7B-443D-9364-D5AA770E4A39}" type="datetimeFigureOut">
              <a:rPr lang="en-IN" smtClean="0"/>
              <a:t>04-03-2022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B471-AA99-46B5-ABBB-F604691AA79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303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CD7C-5F7B-443D-9364-D5AA770E4A39}" type="datetimeFigureOut">
              <a:rPr lang="en-IN" smtClean="0"/>
              <a:t>04-03-2022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B471-AA99-46B5-ABBB-F604691AA79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796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CD7C-5F7B-443D-9364-D5AA770E4A39}" type="datetimeFigureOut">
              <a:rPr lang="en-IN" smtClean="0"/>
              <a:t>04-03-2022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B471-AA99-46B5-ABBB-F604691AA79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018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CD7C-5F7B-443D-9364-D5AA770E4A39}" type="datetimeFigureOut">
              <a:rPr lang="en-IN" smtClean="0"/>
              <a:t>04-03-2022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B471-AA99-46B5-ABBB-F604691AA79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779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2CD7C-5F7B-443D-9364-D5AA770E4A39}" type="datetimeFigureOut">
              <a:rPr lang="en-IN" smtClean="0"/>
              <a:t>04-03-2022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1B471-AA99-46B5-ABBB-F604691AA79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587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/>
              <a:t>Automatic scan Vulnerabilities using </a:t>
            </a:r>
            <a:r>
              <a:rPr lang="en-IN" b="1" dirty="0" err="1" smtClean="0"/>
              <a:t>Netsparker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4667653" y="2490817"/>
            <a:ext cx="2161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i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TASK-2</a:t>
            </a:r>
            <a:endParaRPr lang="en-IN" sz="5400" b="1" i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67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83" y="310766"/>
            <a:ext cx="11402096" cy="641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28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3" y="194855"/>
            <a:ext cx="11633761" cy="654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02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28" y="297887"/>
            <a:ext cx="11384925" cy="640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8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30" y="272129"/>
            <a:ext cx="11359166" cy="63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8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60228"/>
            <a:ext cx="12385964" cy="696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2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STEPS TO BE FOLLOWED:</a:t>
            </a:r>
            <a:endParaRPr lang="en-IN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80" y="1532586"/>
            <a:ext cx="10671220" cy="46443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b="1" u="sng" dirty="0" smtClean="0">
                <a:latin typeface="Algerian" panose="04020705040A02060702" pitchFamily="82" charset="0"/>
              </a:rPr>
              <a:t/>
            </a:r>
            <a:br>
              <a:rPr lang="en-US" sz="4000" b="1" u="sng" dirty="0" smtClean="0">
                <a:latin typeface="Algerian" panose="04020705040A02060702" pitchFamily="82" charset="0"/>
              </a:rPr>
            </a:br>
            <a:r>
              <a:rPr lang="en-US" dirty="0" smtClean="0"/>
              <a:t>STEP 1: OPEN VIRTUAL BOX AND LOGIN TO LINUX</a:t>
            </a:r>
            <a:br>
              <a:rPr lang="en-US" dirty="0" smtClean="0"/>
            </a:br>
            <a:r>
              <a:rPr lang="en-US" dirty="0" smtClean="0"/>
              <a:t>STEP 2: OPEN A VIRTUAL BANK WEBSITE , for example --http://zero.webappsecurity.com</a:t>
            </a:r>
            <a:br>
              <a:rPr lang="en-US" dirty="0" smtClean="0"/>
            </a:br>
            <a:r>
              <a:rPr lang="en-US" dirty="0" smtClean="0"/>
              <a:t>STEP 3: OPEN NETSPARKER , IF IT IS NOT AVAILABLE YOU CAN DO THIS USING OWASP ZAP APP FOR VULNERABILITY FINDING</a:t>
            </a:r>
            <a:br>
              <a:rPr lang="en-US" dirty="0" smtClean="0"/>
            </a:br>
            <a:r>
              <a:rPr lang="en-US" dirty="0" smtClean="0"/>
              <a:t>STEP 4: OPEN OWASP ZAP THEN GIVE THE DETAILS OF THE WEBSITE EITHER THE </a:t>
            </a:r>
            <a:r>
              <a:rPr lang="en-US" b="1" dirty="0" smtClean="0"/>
              <a:t>URL OR IP ADDRESS </a:t>
            </a:r>
            <a:br>
              <a:rPr lang="en-US" b="1" dirty="0" smtClean="0"/>
            </a:br>
            <a:r>
              <a:rPr lang="en-US" dirty="0" smtClean="0"/>
              <a:t>STEP 5: THEN START ATTACKING</a:t>
            </a:r>
            <a:br>
              <a:rPr lang="en-US" dirty="0" smtClean="0"/>
            </a:br>
            <a:r>
              <a:rPr lang="en-US" dirty="0" smtClean="0"/>
              <a:t>STEP 6: U CAN SEE THE PROCESS , AFTER THE COMPLETION CLICK ON REPORT THEN SAVE IT AS .html FILE NOW THE REQUIRED REPORT IS SAVED </a:t>
            </a:r>
            <a:br>
              <a:rPr lang="en-US" dirty="0" smtClean="0"/>
            </a:br>
            <a:r>
              <a:rPr lang="en-US" dirty="0" smtClean="0"/>
              <a:t>STEP 7 : IN THE REPORT ,ALL THE REQUIRED WILL BE OBTAINED like., </a:t>
            </a:r>
            <a:r>
              <a:rPr lang="en-US" b="1" dirty="0" smtClean="0"/>
              <a:t>vulnerabilities ,</a:t>
            </a:r>
            <a:r>
              <a:rPr lang="en-US" b="1" dirty="0" err="1" smtClean="0"/>
              <a:t>url’s</a:t>
            </a:r>
            <a:r>
              <a:rPr lang="en-US" b="1" dirty="0" smtClean="0"/>
              <a:t> and the solution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389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" y="439554"/>
            <a:ext cx="11861442" cy="666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2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8" y="233492"/>
            <a:ext cx="11372045" cy="639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2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205" y="1649865"/>
            <a:ext cx="6096851" cy="34294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8" y="117582"/>
            <a:ext cx="11874322" cy="66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3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3" y="246371"/>
            <a:ext cx="11423561" cy="642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7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7" y="388038"/>
            <a:ext cx="10969456" cy="616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6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8" y="233493"/>
            <a:ext cx="11294772" cy="635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41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6" y="181978"/>
            <a:ext cx="11668260" cy="656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49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</Words>
  <Application>Microsoft Office PowerPoint</Application>
  <PresentationFormat>Widescreen</PresentationFormat>
  <Paragraphs>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Algerian</vt:lpstr>
      <vt:lpstr>Arial</vt:lpstr>
      <vt:lpstr>Calibri</vt:lpstr>
      <vt:lpstr>Calibri Light</vt:lpstr>
      <vt:lpstr>Office Theme</vt:lpstr>
      <vt:lpstr>PowerPoint Presentation</vt:lpstr>
      <vt:lpstr>STEPS TO BE FOLLOWED: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Task:2</dc:title>
  <dc:creator>Windows User</dc:creator>
  <cp:lastModifiedBy>Windows User</cp:lastModifiedBy>
  <cp:revision>6</cp:revision>
  <dcterms:created xsi:type="dcterms:W3CDTF">2022-03-04T04:22:09Z</dcterms:created>
  <dcterms:modified xsi:type="dcterms:W3CDTF">2022-03-04T04:48:29Z</dcterms:modified>
</cp:coreProperties>
</file>