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9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B13-3C9D-4389-BB91-18C22E414EC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1E34-B6E4-4A97-AE0A-9DFD9C5B5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9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Task:3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ENTERING/SOLVING A GIVEN WEBSITE USING BURPSUITE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STEPS TO BE FOLLOWED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1:OPEN VMWARE WORKSTATION AND LOGIN TO KALI LINUX</a:t>
            </a:r>
            <a:br>
              <a:rPr lang="en-US" b="1" dirty="0" smtClean="0"/>
            </a:br>
            <a:r>
              <a:rPr lang="en-US" b="1" dirty="0" smtClean="0"/>
              <a:t>STEP 2: OPEN BURP SUITE CHECK WHETHER THE INTERCEPT IS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3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9" y="221752"/>
            <a:ext cx="11874531" cy="63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286146"/>
            <a:ext cx="11635501" cy="62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" y="105842"/>
            <a:ext cx="11802821" cy="63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105842"/>
            <a:ext cx="12017948" cy="64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" y="183116"/>
            <a:ext cx="11707209" cy="63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" y="0"/>
            <a:ext cx="12023165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867426" cy="72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Task:3</vt:lpstr>
      <vt:lpstr>STEPS TO BE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Task:3</dc:title>
  <dc:creator>Windows User</dc:creator>
  <cp:lastModifiedBy>Windows User</cp:lastModifiedBy>
  <cp:revision>2</cp:revision>
  <dcterms:created xsi:type="dcterms:W3CDTF">2022-03-04T05:48:14Z</dcterms:created>
  <dcterms:modified xsi:type="dcterms:W3CDTF">2022-03-04T06:32:33Z</dcterms:modified>
</cp:coreProperties>
</file>