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E3674BE-D6D3-43E7-978A-D7286117A029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B8C5A90-50F5-49FD-9374-85E2B9EECE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4267200"/>
          </a:xfrm>
        </p:spPr>
        <p:txBody>
          <a:bodyPr/>
          <a:lstStyle/>
          <a:p>
            <a:r>
              <a:rPr lang="en-US" sz="28700" b="1" dirty="0" smtClean="0">
                <a:latin typeface="Chiller" pitchFamily="82" charset="0"/>
              </a:rPr>
              <a:t>PHP</a:t>
            </a:r>
            <a:endParaRPr lang="en-US" sz="28700" b="1" dirty="0">
              <a:latin typeface="Chille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962400"/>
            <a:ext cx="64770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Debasis Kar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Roll No: K1R47-A26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Reg</a:t>
            </a:r>
            <a:r>
              <a:rPr lang="en-US" b="1" baseline="30000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No: 10908166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BTech (Hons)–CSE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Lovely Professional University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6019800"/>
            <a:ext cx="65532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6-Weeks Industrial Training Presentation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</TotalTime>
  <Words>23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PHP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DebasisDev</dc:creator>
  <cp:lastModifiedBy>DebasisDev</cp:lastModifiedBy>
  <cp:revision>5</cp:revision>
  <dcterms:created xsi:type="dcterms:W3CDTF">2012-06-06T21:36:46Z</dcterms:created>
  <dcterms:modified xsi:type="dcterms:W3CDTF">2012-06-06T21:44:54Z</dcterms:modified>
</cp:coreProperties>
</file>