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8"/>
  </p:notesMasterIdLst>
  <p:sldIdLst>
    <p:sldId id="256" r:id="rId2"/>
    <p:sldId id="266" r:id="rId3"/>
    <p:sldId id="278" r:id="rId4"/>
    <p:sldId id="276" r:id="rId5"/>
    <p:sldId id="277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3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5443A-F82D-4106-AAC6-79F370953250}" type="datetimeFigureOut">
              <a:rPr lang="en-GB" smtClean="0"/>
              <a:t>04 June 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B283-7B8F-4464-8246-F5004B02B5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3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5B283-7B8F-4464-8246-F5004B02B59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886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A4C1-BBD1-4A76-8DE2-534B34192401}" type="datetime1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0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6FE8-3F4E-46DF-9BEF-BD1BEF2DC9F1}" type="datetime1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3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2074-B8C0-44E4-A121-422D40A7A200}" type="datetime1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3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AB4-4A50-4466-A785-5E3F95E70B94}" type="datetime1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2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F524-C7D9-418D-A4F1-80B01A6623FE}" type="datetime1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3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B897B-633D-4F72-A18A-B3B540D3BBD6}" type="datetime1">
              <a:rPr lang="en-US" smtClean="0"/>
              <a:t>6/4/2014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3A7-23EC-49D6-9C53-E6562ADCF947}" type="datetime1">
              <a:rPr lang="en-US" smtClean="0"/>
              <a:t>6/4/2014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3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4605-56E0-4708-AF82-BD52D0550B90}" type="datetime1">
              <a:rPr lang="en-US" smtClean="0"/>
              <a:t>6/4/2014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5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26B1-2841-4079-A497-D1C5CF5F6A7E}" type="datetime1">
              <a:rPr lang="en-US" smtClean="0"/>
              <a:t>6/4/2014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4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1DB9-7DA1-4D33-8C4D-B66EF540B9F9}" type="datetime1">
              <a:rPr lang="en-US" smtClean="0"/>
              <a:t>6/4/2014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1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AD3A-E934-46F8-890D-817C843ED7BA}" type="datetime1">
              <a:rPr lang="en-US" smtClean="0"/>
              <a:t>6/4/2014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2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38D4C-C011-4785-BA20-AA7C29B42522}" type="datetime1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1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9262" y="1116690"/>
            <a:ext cx="12470523" cy="2509213"/>
          </a:xfrm>
        </p:spPr>
        <p:txBody>
          <a:bodyPr>
            <a:normAutofit/>
          </a:bodyPr>
          <a:lstStyle/>
          <a:p>
            <a:r>
              <a:rPr lang="en-IN" sz="4800" cap="none" dirty="0" smtClean="0">
                <a:latin typeface="Trebuchet MS" panose="020B0603020202020204" pitchFamily="34" charset="0"/>
              </a:rPr>
              <a:t>“Protect Me When I’m Vulnerable”</a:t>
            </a:r>
            <a:endParaRPr lang="en-GB" sz="4800" cap="none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07569"/>
            <a:ext cx="8689976" cy="481084"/>
          </a:xfrm>
        </p:spPr>
        <p:txBody>
          <a:bodyPr>
            <a:normAutofit/>
          </a:bodyPr>
          <a:lstStyle/>
          <a:p>
            <a:r>
              <a:rPr lang="en-IN" cap="none" dirty="0" smtClean="0"/>
              <a:t>Debasis Kar, Deepak Kumar, Abhilash Mishra</a:t>
            </a:r>
            <a:endParaRPr lang="en-IN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82" y="245354"/>
            <a:ext cx="4067033" cy="85161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751012" y="2340181"/>
            <a:ext cx="8689976" cy="481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Refined DESIGN</a:t>
            </a:r>
            <a:endParaRPr lang="en-IN" sz="24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4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91705"/>
            <a:ext cx="10515600" cy="859173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Initial Design of UI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68" y="1005104"/>
            <a:ext cx="3040778" cy="517450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12140" y="6492875"/>
            <a:ext cx="4854388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2</a:t>
            </a:r>
            <a:r>
              <a:rPr lang="en-GB" sz="18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ND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58" y="1053243"/>
            <a:ext cx="2974467" cy="507856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452" y="987110"/>
            <a:ext cx="3037735" cy="514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91705"/>
            <a:ext cx="10515600" cy="859173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Refined Design of UI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12140" y="6492875"/>
            <a:ext cx="4854388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2</a:t>
            </a:r>
            <a:r>
              <a:rPr lang="en-GB" sz="1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ND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JUNE, 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87" y="987110"/>
            <a:ext cx="2947490" cy="5175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950" y="986770"/>
            <a:ext cx="2942727" cy="5164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016" y="987109"/>
            <a:ext cx="2924317" cy="516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41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654" y="96171"/>
            <a:ext cx="10515600" cy="68175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Final </a:t>
            </a:r>
            <a:r>
              <a:rPr lang="en-IN" dirty="0">
                <a:solidFill>
                  <a:srgbClr val="002060"/>
                </a:solidFill>
                <a:latin typeface="Trebuchet MS" panose="020B0603020202020204" pitchFamily="34" charset="0"/>
              </a:rPr>
              <a:t>Design of </a:t>
            </a:r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UI Contd..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06" y="858499"/>
            <a:ext cx="3094614" cy="526873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12140" y="6492875"/>
            <a:ext cx="4854388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2</a:t>
            </a:r>
            <a:r>
              <a:rPr lang="en-GB" sz="1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ND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JUNE, 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37" y="831896"/>
            <a:ext cx="3088903" cy="525377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781" y="873458"/>
            <a:ext cx="2970023" cy="5212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4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213" y="158035"/>
            <a:ext cx="10515600" cy="68175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Sample Interactive Flow With Video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12140" y="6492875"/>
            <a:ext cx="4854388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2</a:t>
            </a:r>
            <a:r>
              <a:rPr lang="en-GB" sz="1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ND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JUNE, 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210" y="931317"/>
            <a:ext cx="7690656" cy="5208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61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3227" y="1166647"/>
            <a:ext cx="6101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YOU!!!</a:t>
            </a:r>
            <a:endParaRPr lang="en-GB" sz="6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45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377</TotalTime>
  <Words>72</Words>
  <Application>Microsoft Office PowerPoint</Application>
  <PresentationFormat>Custom</PresentationFormat>
  <Paragraphs>13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“Protect Me When I’m Vulnerable”</vt:lpstr>
      <vt:lpstr>Initial Design of UI</vt:lpstr>
      <vt:lpstr>Refined Design of UI</vt:lpstr>
      <vt:lpstr>Final Design of UI Contd..</vt:lpstr>
      <vt:lpstr>Sample Interactive Flow With Video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debasisdev</dc:creator>
  <cp:keywords>debasisdev</cp:keywords>
  <cp:lastModifiedBy>dev5487@hotmail.com</cp:lastModifiedBy>
  <cp:revision>120</cp:revision>
  <dcterms:created xsi:type="dcterms:W3CDTF">2014-04-21T12:22:38Z</dcterms:created>
  <dcterms:modified xsi:type="dcterms:W3CDTF">2014-06-04T04:01:36Z</dcterms:modified>
</cp:coreProperties>
</file>