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7"/>
  </p:notesMasterIdLst>
  <p:sldIdLst>
    <p:sldId id="256" r:id="rId2"/>
    <p:sldId id="266" r:id="rId3"/>
    <p:sldId id="278" r:id="rId4"/>
    <p:sldId id="27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443A-F82D-4106-AAC6-79F370953250}" type="datetimeFigureOut">
              <a:rPr lang="en-GB" smtClean="0"/>
              <a:t>02 July 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B283-7B8F-4464-8246-F5004B02B5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5B283-7B8F-4464-8246-F5004B02B5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4C1-BBD1-4A76-8DE2-534B34192401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6FE8-3F4E-46DF-9BEF-BD1BEF2DC9F1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2074-B8C0-44E4-A121-422D40A7A200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AB4-4A50-4466-A785-5E3F95E70B94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F524-C7D9-418D-A4F1-80B01A6623FE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897B-633D-4F72-A18A-B3B540D3BBD6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3A7-23EC-49D6-9C53-E6562ADCF947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4605-56E0-4708-AF82-BD52D0550B90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6B1-2841-4079-A497-D1C5CF5F6A7E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B9-7DA1-4D33-8C4D-B66EF540B9F9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AD3A-E934-46F8-890D-817C843ED7BA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8D4C-C011-4785-BA20-AA7C29B42522}" type="datetime1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Computer Interaction – 21ST April,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1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262" y="1116690"/>
            <a:ext cx="12470523" cy="2509213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latin typeface="Trebuchet MS" panose="020B0603020202020204" pitchFamily="34" charset="0"/>
              </a:rPr>
              <a:t>“Protect Me When I’m Vulnerable”</a:t>
            </a:r>
            <a:endParaRPr lang="en-GB" sz="4800" cap="none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7569"/>
            <a:ext cx="8689976" cy="481084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Debasis Kar, Deepak Kumar, Abhilash Mishra</a:t>
            </a:r>
            <a:endParaRPr lang="en-IN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82" y="245354"/>
            <a:ext cx="4067033" cy="8516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1012" y="2340181"/>
            <a:ext cx="8689976" cy="48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User study design</a:t>
            </a:r>
            <a:endParaRPr lang="en-IN" sz="2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7937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Initial Version of Application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– 2</a:t>
            </a:r>
            <a:r>
              <a:rPr lang="en-GB" sz="18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9" y="987110"/>
            <a:ext cx="2942096" cy="5183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23621" r="66621" b="18458"/>
          <a:stretch/>
        </p:blipFill>
        <p:spPr>
          <a:xfrm>
            <a:off x="4558353" y="988668"/>
            <a:ext cx="3098042" cy="5154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23863" r="66486" b="18458"/>
          <a:stretch/>
        </p:blipFill>
        <p:spPr>
          <a:xfrm>
            <a:off x="8366076" y="988668"/>
            <a:ext cx="2906974" cy="51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75964"/>
            <a:ext cx="10515600" cy="85917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Feedback Study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12140" y="6492875"/>
            <a:ext cx="4854388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23621" r="66486" b="17975"/>
          <a:stretch/>
        </p:blipFill>
        <p:spPr>
          <a:xfrm>
            <a:off x="2797791" y="1009932"/>
            <a:ext cx="2866030" cy="506262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19" y="1009932"/>
            <a:ext cx="3016155" cy="506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4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71304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Study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7948" y="1074998"/>
            <a:ext cx="11008057" cy="5312154"/>
          </a:xfrm>
        </p:spPr>
        <p:txBody>
          <a:bodyPr>
            <a:normAutofit lnSpcReduction="10000"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Hypothesis (</a:t>
            </a:r>
            <a:r>
              <a:rPr lang="en-US" sz="3200" dirty="0">
                <a:solidFill>
                  <a:srgbClr val="0070C0"/>
                </a:solidFill>
              </a:rPr>
              <a:t>Statement that </a:t>
            </a:r>
            <a:r>
              <a:rPr lang="en-US" sz="3200" dirty="0" smtClean="0">
                <a:solidFill>
                  <a:srgbClr val="0070C0"/>
                </a:solidFill>
              </a:rPr>
              <a:t>we </a:t>
            </a:r>
            <a:r>
              <a:rPr lang="en-US" sz="3200" dirty="0">
                <a:solidFill>
                  <a:srgbClr val="0070C0"/>
                </a:solidFill>
              </a:rPr>
              <a:t>want to </a:t>
            </a:r>
            <a:r>
              <a:rPr lang="en-US" sz="3200" dirty="0" smtClean="0">
                <a:solidFill>
                  <a:srgbClr val="0070C0"/>
                </a:solidFill>
              </a:rPr>
              <a:t>evaluate):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Regular notifications are irritating.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Sobriety test is indeed needed.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GUI is the core of the application.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Application is of intended quality.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sz="2000" dirty="0" smtClean="0"/>
              <a:t>GUI workflow is moderately easy than other apps.</a:t>
            </a:r>
            <a:endParaRPr lang="en-US" sz="2000" dirty="0"/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Population (Intended Users):</a:t>
            </a: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Medically Challenged</a:t>
            </a:r>
            <a:endParaRPr lang="en-US" dirty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Susceptible to Mind-altering Substances</a:t>
            </a:r>
            <a:endParaRPr lang="en-US" dirty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Emotionally Weak</a:t>
            </a:r>
            <a:endParaRPr lang="en-US" dirty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Others who may think they are at times vulnerable (General Public)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70C0"/>
                </a:solidFill>
              </a:rPr>
              <a:t>Method:</a:t>
            </a:r>
            <a:endParaRPr lang="en-US" sz="3200" dirty="0">
              <a:solidFill>
                <a:srgbClr val="0070C0"/>
              </a:solidFill>
            </a:endParaRPr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Email Based Application Feedback</a:t>
            </a:r>
            <a:endParaRPr lang="en-US" dirty="0"/>
          </a:p>
          <a:p>
            <a:pPr marL="1255713" lvl="2" indent="-341313">
              <a:buFont typeface="Wingdings" pitchFamily="2" charset="2"/>
              <a:buChar char="v"/>
            </a:pPr>
            <a:r>
              <a:rPr lang="en-US" dirty="0" smtClean="0"/>
              <a:t>One-to-One Meeting</a:t>
            </a:r>
          </a:p>
          <a:p>
            <a:pPr marL="1255713" lvl="2" indent="-341313">
              <a:buFont typeface="Wingdings" pitchFamily="2" charset="2"/>
              <a:buChar char="v"/>
            </a:pPr>
            <a:endParaRPr lang="en-US" dirty="0" smtClean="0"/>
          </a:p>
          <a:p>
            <a:pPr marL="450850" indent="-450850">
              <a:buFont typeface="Wingdings" pitchFamily="2" charset="2"/>
              <a:buChar char="q"/>
            </a:pPr>
            <a:endParaRPr lang="en-US" sz="3200" dirty="0" smtClean="0"/>
          </a:p>
          <a:p>
            <a:pPr marL="450850" indent="-450850"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3082" y="6492875"/>
            <a:ext cx="5281684" cy="365125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Computer Interaction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2</a:t>
            </a:r>
            <a:r>
              <a:rPr lang="en-GB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JULY,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227" y="1166647"/>
            <a:ext cx="610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YOU!!!</a:t>
            </a:r>
            <a:endParaRPr lang="en-GB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449</TotalTime>
  <Words>132</Words>
  <Application>Microsoft Office PowerPoint</Application>
  <PresentationFormat>Custom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“Protect Me When I’m Vulnerable”</vt:lpstr>
      <vt:lpstr>Initial Version of Application</vt:lpstr>
      <vt:lpstr>User Feedback Study</vt:lpstr>
      <vt:lpstr>User Study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debasisdev</dc:creator>
  <cp:keywords>debasisdev</cp:keywords>
  <cp:lastModifiedBy>dev5487@hotmail.com</cp:lastModifiedBy>
  <cp:revision>133</cp:revision>
  <dcterms:created xsi:type="dcterms:W3CDTF">2014-04-21T12:22:38Z</dcterms:created>
  <dcterms:modified xsi:type="dcterms:W3CDTF">2014-07-01T23:21:25Z</dcterms:modified>
</cp:coreProperties>
</file>