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73D4-DE6A-4FFC-9743-CA7FA68B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3121D-59A4-4870-B579-FA0D9791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0EF3-4EEC-4BAF-BEEF-C72A8945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2DBA-953E-4762-BC1E-5AF8A71E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7642-3CB3-4645-ACA6-73330FF6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8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3FA0-B74B-425A-9CF2-F770AAB7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E3673-4CA7-4FB7-869B-AEA1D6A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1E70-CE4C-4A4A-B72C-161589C1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A43B-A346-437A-A2EC-7C57E2D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F246-7F7A-4C3F-A29B-D1E8E765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5852-F261-48A2-867C-02ED879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805A-C614-4847-B51C-694D062E1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7D36-978F-4128-81E5-E6ABFDF2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A0A4-2940-4627-91AD-5C8641C6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FE76-0890-4777-AE74-E566F09F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3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DAB3-5AE8-4709-A02F-BD563ED9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7678-5C35-46F6-879E-F53424F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BD95-21F8-43E8-8EF6-E2E6B53A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7DED-16F3-4042-BED7-02C02447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E224-3B56-4D96-AD47-A7F65B3E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43C-A450-485B-AD24-26392B93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A7E29-3BC8-4BDA-9F60-2DBED3AB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657E-8367-4BA1-A64F-FD8AF5F7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66E2-F0F0-41C9-A246-DA609D96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9873-668B-4661-9A69-AB02A5FA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690-B723-405A-BBC0-7E095F0E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53BD-2C51-4B0F-BCB4-ED0BFBF7D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3B06-5256-45F1-9E18-9C50FA03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16ED-B7B3-4709-9AE0-AD60E65C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6327-7A54-4B30-8D6C-51FF363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A537-FDA9-4553-AD97-426F35AC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304-316F-42B2-B382-4C75353B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4373F-6E73-4075-B5D3-8FEE4CE1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908C-CA1A-4909-8C40-1254F4D3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BEEA9-118B-403E-92C3-B1879863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ED45E-54C9-40A6-8493-B82CCE412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EB175-4092-482C-9B18-A3D2BD71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77E7F-4BFE-4E84-953A-9BC17CB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4C13A-8221-461A-859E-308F6633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3831-028F-4879-8961-9CCBD91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882B5-3585-4A39-B543-3F276B7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FF615-7DAC-4968-8F2D-B0064358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914E7-CB59-46E7-8BBC-942B184F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19520-9F3A-4E64-90C5-D895D914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042CB-77EC-4638-A7C0-A2C7E751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2F086-5E55-4AFD-9EE2-AA6D0A7C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C5B1-CFD3-4629-96A7-13F5E89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5885-EA45-4B46-BC32-33BC2B24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8737-17EA-45E0-A83E-8BD4B2728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BCD1-D3A4-4E23-8967-2779B8F8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F8BB-1757-4CB5-8771-DE2D627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58A98-DC7C-4246-A450-35BBCDF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266A-A343-468F-AB10-2488E980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ED6A1-3170-4E1A-812A-F820A097F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FBE2-E14C-46A8-A9E8-A83BA9D6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5BABC-C460-4F0A-B062-CDCC65D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76CB-5648-4087-AF72-F48FDE44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4038-3F96-4262-BECD-9AF186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4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F3558-C63D-4D21-A979-B14190DB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282B-4D32-4B40-9240-C02CDEB8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0173-25B3-4266-88B5-665EBA68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5FBF-F712-46A6-A011-0FE2D8449AA9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8F58-F84D-44C1-A272-603437C33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5331-9D50-48E6-9CE1-63073429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AAAD-37D7-4EA8-AA80-A92EE16D9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1AEABD-73E8-4D49-9824-C9118CB219E2}"/>
              </a:ext>
            </a:extLst>
          </p:cNvPr>
          <p:cNvSpPr/>
          <p:nvPr/>
        </p:nvSpPr>
        <p:spPr>
          <a:xfrm>
            <a:off x="1424763" y="510363"/>
            <a:ext cx="9165265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07A06-5F97-4623-9A8A-89D7F367432F}"/>
              </a:ext>
            </a:extLst>
          </p:cNvPr>
          <p:cNvSpPr/>
          <p:nvPr/>
        </p:nvSpPr>
        <p:spPr>
          <a:xfrm>
            <a:off x="4327451" y="1839433"/>
            <a:ext cx="3264196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Application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09EA0-1930-4F07-A28A-DEBFCF230B09}"/>
              </a:ext>
            </a:extLst>
          </p:cNvPr>
          <p:cNvCxnSpPr/>
          <p:nvPr/>
        </p:nvCxnSpPr>
        <p:spPr>
          <a:xfrm>
            <a:off x="4965405" y="1180214"/>
            <a:ext cx="0" cy="65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D7C3F7-E23D-46B1-A4F3-A14D9AA0641E}"/>
              </a:ext>
            </a:extLst>
          </p:cNvPr>
          <p:cNvCxnSpPr/>
          <p:nvPr/>
        </p:nvCxnSpPr>
        <p:spPr>
          <a:xfrm flipV="1">
            <a:off x="6900530" y="1180214"/>
            <a:ext cx="0" cy="65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9F4E38-89F1-4569-B11F-31F15981826D}"/>
              </a:ext>
            </a:extLst>
          </p:cNvPr>
          <p:cNvSpPr txBox="1"/>
          <p:nvPr/>
        </p:nvSpPr>
        <p:spPr>
          <a:xfrm>
            <a:off x="3583175" y="1366008"/>
            <a:ext cx="1382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Load Request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04A45-7742-4A76-901D-BB2BBF423E61}"/>
              </a:ext>
            </a:extLst>
          </p:cNvPr>
          <p:cNvSpPr txBox="1"/>
          <p:nvPr/>
        </p:nvSpPr>
        <p:spPr>
          <a:xfrm>
            <a:off x="6900535" y="1395857"/>
            <a:ext cx="1382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Read Request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6BC465-95E7-4728-AB18-4454D4260B9F}"/>
              </a:ext>
            </a:extLst>
          </p:cNvPr>
          <p:cNvSpPr/>
          <p:nvPr/>
        </p:nvSpPr>
        <p:spPr>
          <a:xfrm>
            <a:off x="680484" y="3429000"/>
            <a:ext cx="10781414" cy="16320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E3314-DFBB-4AF2-85FF-BC466AD8E8F0}"/>
              </a:ext>
            </a:extLst>
          </p:cNvPr>
          <p:cNvSpPr/>
          <p:nvPr/>
        </p:nvSpPr>
        <p:spPr>
          <a:xfrm>
            <a:off x="1828805" y="3859619"/>
            <a:ext cx="1573618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Core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BC12F-140A-4126-B7EE-5E58D5BBB229}"/>
              </a:ext>
            </a:extLst>
          </p:cNvPr>
          <p:cNvSpPr/>
          <p:nvPr/>
        </p:nvSpPr>
        <p:spPr>
          <a:xfrm>
            <a:off x="3916330" y="3859619"/>
            <a:ext cx="1573618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Extractor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76B82E-40B1-4128-9F3D-DBCDDB3AE415}"/>
              </a:ext>
            </a:extLst>
          </p:cNvPr>
          <p:cNvSpPr/>
          <p:nvPr/>
        </p:nvSpPr>
        <p:spPr>
          <a:xfrm>
            <a:off x="6039297" y="3859619"/>
            <a:ext cx="1573618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Transformer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986870-6D2A-4224-AAB6-7BC7DD743104}"/>
              </a:ext>
            </a:extLst>
          </p:cNvPr>
          <p:cNvSpPr/>
          <p:nvPr/>
        </p:nvSpPr>
        <p:spPr>
          <a:xfrm>
            <a:off x="8410357" y="3859619"/>
            <a:ext cx="1573618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Loader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57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1AEABD-73E8-4D49-9824-C9118CB219E2}"/>
              </a:ext>
            </a:extLst>
          </p:cNvPr>
          <p:cNvSpPr/>
          <p:nvPr/>
        </p:nvSpPr>
        <p:spPr>
          <a:xfrm>
            <a:off x="1424763" y="510363"/>
            <a:ext cx="9165265" cy="6698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07A06-5F97-4623-9A8A-89D7F367432F}"/>
              </a:ext>
            </a:extLst>
          </p:cNvPr>
          <p:cNvSpPr/>
          <p:nvPr/>
        </p:nvSpPr>
        <p:spPr>
          <a:xfrm>
            <a:off x="4327451" y="1839433"/>
            <a:ext cx="3264196" cy="6698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Application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09EA0-1930-4F07-A28A-DEBFCF230B09}"/>
              </a:ext>
            </a:extLst>
          </p:cNvPr>
          <p:cNvCxnSpPr/>
          <p:nvPr/>
        </p:nvCxnSpPr>
        <p:spPr>
          <a:xfrm>
            <a:off x="4965405" y="1180214"/>
            <a:ext cx="0" cy="65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9F4E38-89F1-4569-B11F-31F15981826D}"/>
              </a:ext>
            </a:extLst>
          </p:cNvPr>
          <p:cNvSpPr txBox="1"/>
          <p:nvPr/>
        </p:nvSpPr>
        <p:spPr>
          <a:xfrm>
            <a:off x="3359893" y="1366008"/>
            <a:ext cx="1605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Load Request (1)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6BC465-95E7-4728-AB18-4454D4260B9F}"/>
              </a:ext>
            </a:extLst>
          </p:cNvPr>
          <p:cNvSpPr/>
          <p:nvPr/>
        </p:nvSpPr>
        <p:spPr>
          <a:xfrm>
            <a:off x="680484" y="3428999"/>
            <a:ext cx="10781414" cy="32269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E3314-DFBB-4AF2-85FF-BC466AD8E8F0}"/>
              </a:ext>
            </a:extLst>
          </p:cNvPr>
          <p:cNvSpPr/>
          <p:nvPr/>
        </p:nvSpPr>
        <p:spPr>
          <a:xfrm>
            <a:off x="1093384" y="3550987"/>
            <a:ext cx="1745510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Core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BC12F-140A-4126-B7EE-5E58D5BBB229}"/>
              </a:ext>
            </a:extLst>
          </p:cNvPr>
          <p:cNvSpPr/>
          <p:nvPr/>
        </p:nvSpPr>
        <p:spPr>
          <a:xfrm>
            <a:off x="4685413" y="3550987"/>
            <a:ext cx="2548272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Extractor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76B82E-40B1-4128-9F3D-DBCDDB3AE415}"/>
              </a:ext>
            </a:extLst>
          </p:cNvPr>
          <p:cNvSpPr/>
          <p:nvPr/>
        </p:nvSpPr>
        <p:spPr>
          <a:xfrm>
            <a:off x="2176134" y="4614519"/>
            <a:ext cx="2151317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Transformer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986870-6D2A-4224-AAB6-7BC7DD743104}"/>
              </a:ext>
            </a:extLst>
          </p:cNvPr>
          <p:cNvSpPr/>
          <p:nvPr/>
        </p:nvSpPr>
        <p:spPr>
          <a:xfrm>
            <a:off x="7591646" y="4614519"/>
            <a:ext cx="2151317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Loader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BA22DC-6D5B-4A9B-9731-ACF4D2BFAD2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959549" y="2509284"/>
            <a:ext cx="0" cy="1041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551B47-5FA2-4575-BCB3-6A6AB9C68D59}"/>
              </a:ext>
            </a:extLst>
          </p:cNvPr>
          <p:cNvCxnSpPr/>
          <p:nvPr/>
        </p:nvCxnSpPr>
        <p:spPr>
          <a:xfrm>
            <a:off x="5847907" y="2923953"/>
            <a:ext cx="223284" cy="125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51C4C2-02C5-4FFF-AFFC-3B39A7D8662E}"/>
              </a:ext>
            </a:extLst>
          </p:cNvPr>
          <p:cNvSpPr txBox="1"/>
          <p:nvPr/>
        </p:nvSpPr>
        <p:spPr>
          <a:xfrm>
            <a:off x="6182833" y="2822392"/>
            <a:ext cx="2791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Migration Request (Fire &amp; Forget, 2)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725D4-B631-486A-AE36-7A9DD0DBECA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251793" y="4157043"/>
            <a:ext cx="2707756" cy="457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125F4-2A57-4520-8DD5-B628FECA1D7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327451" y="4917547"/>
            <a:ext cx="326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446A6-351F-420A-BCFA-4A6D601A3AE3}"/>
              </a:ext>
            </a:extLst>
          </p:cNvPr>
          <p:cNvCxnSpPr/>
          <p:nvPr/>
        </p:nvCxnSpPr>
        <p:spPr>
          <a:xfrm>
            <a:off x="4433777" y="4330100"/>
            <a:ext cx="251636" cy="13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BE15B4-E3E2-4B3A-A92B-9E23FBC0F502}"/>
              </a:ext>
            </a:extLst>
          </p:cNvPr>
          <p:cNvCxnSpPr/>
          <p:nvPr/>
        </p:nvCxnSpPr>
        <p:spPr>
          <a:xfrm>
            <a:off x="5411972" y="4849764"/>
            <a:ext cx="148856" cy="15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E75A32-6889-42B9-9B47-60BCBD8DC168}"/>
              </a:ext>
            </a:extLst>
          </p:cNvPr>
          <p:cNvSpPr txBox="1"/>
          <p:nvPr/>
        </p:nvSpPr>
        <p:spPr>
          <a:xfrm>
            <a:off x="4605671" y="4327165"/>
            <a:ext cx="220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Transformation (F &amp; F, 3)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89889D-DB34-4697-BB16-0D658145D146}"/>
              </a:ext>
            </a:extLst>
          </p:cNvPr>
          <p:cNvSpPr txBox="1"/>
          <p:nvPr/>
        </p:nvSpPr>
        <p:spPr>
          <a:xfrm>
            <a:off x="5637029" y="4897885"/>
            <a:ext cx="198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Loading (F &amp; F, 4)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286160-FB5F-4BAB-BA3E-0114A1D53463}"/>
              </a:ext>
            </a:extLst>
          </p:cNvPr>
          <p:cNvCxnSpPr>
            <a:stCxn id="15" idx="2"/>
            <a:endCxn id="13" idx="2"/>
          </p:cNvCxnSpPr>
          <p:nvPr/>
        </p:nvCxnSpPr>
        <p:spPr>
          <a:xfrm rot="5400000" flipH="1">
            <a:off x="2077200" y="4045982"/>
            <a:ext cx="1063532" cy="1285654"/>
          </a:xfrm>
          <a:prstGeom prst="bentConnector3">
            <a:avLst>
              <a:gd name="adj1" fmla="val -214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87CF6C-86AD-47EE-9AEC-2ECA4DC850EC}"/>
              </a:ext>
            </a:extLst>
          </p:cNvPr>
          <p:cNvSpPr txBox="1"/>
          <p:nvPr/>
        </p:nvSpPr>
        <p:spPr>
          <a:xfrm>
            <a:off x="2176134" y="5486400"/>
            <a:ext cx="165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Status (3a / 4a)</a:t>
            </a:r>
            <a:endParaRPr lang="en-IN" sz="12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456749-B961-4C4B-80A1-A5629A4AEBBB}"/>
              </a:ext>
            </a:extLst>
          </p:cNvPr>
          <p:cNvCxnSpPr>
            <a:stCxn id="16" idx="2"/>
            <a:endCxn id="13" idx="2"/>
          </p:cNvCxnSpPr>
          <p:nvPr/>
        </p:nvCxnSpPr>
        <p:spPr>
          <a:xfrm rot="5400000" flipH="1">
            <a:off x="4784956" y="1338226"/>
            <a:ext cx="1063532" cy="6701166"/>
          </a:xfrm>
          <a:prstGeom prst="bentConnector3">
            <a:avLst>
              <a:gd name="adj1" fmla="val -48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CAE20F-422B-40C7-B2A3-CEB0AA93B68B}"/>
              </a:ext>
            </a:extLst>
          </p:cNvPr>
          <p:cNvCxnSpPr>
            <a:stCxn id="13" idx="0"/>
            <a:endCxn id="5" idx="1"/>
          </p:cNvCxnSpPr>
          <p:nvPr/>
        </p:nvCxnSpPr>
        <p:spPr>
          <a:xfrm flipV="1">
            <a:off x="1966139" y="2174359"/>
            <a:ext cx="2361312" cy="1376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60A6F2-D084-40B6-B342-228953168BE9}"/>
              </a:ext>
            </a:extLst>
          </p:cNvPr>
          <p:cNvSpPr txBox="1"/>
          <p:nvPr/>
        </p:nvSpPr>
        <p:spPr>
          <a:xfrm>
            <a:off x="1992277" y="2585674"/>
            <a:ext cx="123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Status API</a:t>
            </a:r>
            <a:endParaRPr lang="en-IN" sz="1200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1FC1ED06-1057-43AD-830E-8746CAEF329C}"/>
              </a:ext>
            </a:extLst>
          </p:cNvPr>
          <p:cNvSpPr/>
          <p:nvPr/>
        </p:nvSpPr>
        <p:spPr>
          <a:xfrm>
            <a:off x="3583175" y="5961417"/>
            <a:ext cx="4125430" cy="612161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SNOWFLAKE Database</a:t>
            </a:r>
            <a:endParaRPr lang="en-IN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8A583F4-31D2-4279-8AA9-16AD752ED629}"/>
              </a:ext>
            </a:extLst>
          </p:cNvPr>
          <p:cNvCxnSpPr>
            <a:cxnSpLocks/>
            <a:stCxn id="16" idx="3"/>
            <a:endCxn id="47" idx="4"/>
          </p:cNvCxnSpPr>
          <p:nvPr/>
        </p:nvCxnSpPr>
        <p:spPr>
          <a:xfrm flipH="1">
            <a:off x="7708605" y="4917547"/>
            <a:ext cx="2034358" cy="1349951"/>
          </a:xfrm>
          <a:prstGeom prst="bentConnector3">
            <a:avLst>
              <a:gd name="adj1" fmla="val -11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24D3360-18A4-4DC9-91BE-77F658D54306}"/>
              </a:ext>
            </a:extLst>
          </p:cNvPr>
          <p:cNvCxnSpPr>
            <a:cxnSpLocks/>
            <a:stCxn id="13" idx="1"/>
            <a:endCxn id="47" idx="2"/>
          </p:cNvCxnSpPr>
          <p:nvPr/>
        </p:nvCxnSpPr>
        <p:spPr>
          <a:xfrm rot="10800000" flipH="1" flipV="1">
            <a:off x="1093383" y="3854014"/>
            <a:ext cx="2489791" cy="2413483"/>
          </a:xfrm>
          <a:prstGeom prst="bentConnector3">
            <a:avLst>
              <a:gd name="adj1" fmla="val -9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129B7F-FB46-493C-BE3B-13094F22FBA2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2838894" y="3854015"/>
            <a:ext cx="1846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056F11-A22A-43BD-9659-D0D19F658780}"/>
              </a:ext>
            </a:extLst>
          </p:cNvPr>
          <p:cNvSpPr txBox="1"/>
          <p:nvPr/>
        </p:nvSpPr>
        <p:spPr>
          <a:xfrm>
            <a:off x="3056861" y="3862877"/>
            <a:ext cx="137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Status (2a)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7D3A73-AB80-427B-891D-4DEF87AE5179}"/>
              </a:ext>
            </a:extLst>
          </p:cNvPr>
          <p:cNvSpPr txBox="1"/>
          <p:nvPr/>
        </p:nvSpPr>
        <p:spPr>
          <a:xfrm>
            <a:off x="0" y="127591"/>
            <a:ext cx="37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LOADING PROCEDURE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2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1AEABD-73E8-4D49-9824-C9118CB219E2}"/>
              </a:ext>
            </a:extLst>
          </p:cNvPr>
          <p:cNvSpPr/>
          <p:nvPr/>
        </p:nvSpPr>
        <p:spPr>
          <a:xfrm>
            <a:off x="1424763" y="510363"/>
            <a:ext cx="9165265" cy="6698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207A06-5F97-4623-9A8A-89D7F367432F}"/>
              </a:ext>
            </a:extLst>
          </p:cNvPr>
          <p:cNvSpPr/>
          <p:nvPr/>
        </p:nvSpPr>
        <p:spPr>
          <a:xfrm>
            <a:off x="4327451" y="1839433"/>
            <a:ext cx="3264196" cy="6698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Application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09EA0-1930-4F07-A28A-DEBFCF230B09}"/>
              </a:ext>
            </a:extLst>
          </p:cNvPr>
          <p:cNvCxnSpPr/>
          <p:nvPr/>
        </p:nvCxnSpPr>
        <p:spPr>
          <a:xfrm>
            <a:off x="4965405" y="1180214"/>
            <a:ext cx="0" cy="65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9F4E38-89F1-4569-B11F-31F15981826D}"/>
              </a:ext>
            </a:extLst>
          </p:cNvPr>
          <p:cNvSpPr txBox="1"/>
          <p:nvPr/>
        </p:nvSpPr>
        <p:spPr>
          <a:xfrm>
            <a:off x="3359893" y="1366008"/>
            <a:ext cx="1605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 Read Request (1)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6BC465-95E7-4728-AB18-4454D4260B9F}"/>
              </a:ext>
            </a:extLst>
          </p:cNvPr>
          <p:cNvSpPr/>
          <p:nvPr/>
        </p:nvSpPr>
        <p:spPr>
          <a:xfrm>
            <a:off x="680484" y="3428999"/>
            <a:ext cx="10781414" cy="32269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E3314-DFBB-4AF2-85FF-BC466AD8E8F0}"/>
              </a:ext>
            </a:extLst>
          </p:cNvPr>
          <p:cNvSpPr/>
          <p:nvPr/>
        </p:nvSpPr>
        <p:spPr>
          <a:xfrm>
            <a:off x="3896834" y="3648951"/>
            <a:ext cx="4125430" cy="78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Core (With Graph Query inside)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1C4C2-02C5-4FFF-AFFC-3B39A7D8662E}"/>
              </a:ext>
            </a:extLst>
          </p:cNvPr>
          <p:cNvSpPr txBox="1"/>
          <p:nvPr/>
        </p:nvSpPr>
        <p:spPr>
          <a:xfrm>
            <a:off x="6182834" y="2822392"/>
            <a:ext cx="140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READ Request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7D3A73-AB80-427B-891D-4DEF87AE5179}"/>
              </a:ext>
            </a:extLst>
          </p:cNvPr>
          <p:cNvSpPr txBox="1"/>
          <p:nvPr/>
        </p:nvSpPr>
        <p:spPr>
          <a:xfrm>
            <a:off x="0" y="127591"/>
            <a:ext cx="37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READING PROCEDURE</a:t>
            </a:r>
            <a:endParaRPr lang="en-IN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164AB59-CA6C-481F-A9CE-AEB479594F1E}"/>
              </a:ext>
            </a:extLst>
          </p:cNvPr>
          <p:cNvSpPr/>
          <p:nvPr/>
        </p:nvSpPr>
        <p:spPr>
          <a:xfrm>
            <a:off x="3896834" y="5419306"/>
            <a:ext cx="4125430" cy="612161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 DB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57C34-DB4E-4DB7-90C4-2A41910D8C6E}"/>
              </a:ext>
            </a:extLst>
          </p:cNvPr>
          <p:cNvCxnSpPr>
            <a:stCxn id="13" idx="2"/>
            <a:endCxn id="31" idx="1"/>
          </p:cNvCxnSpPr>
          <p:nvPr/>
        </p:nvCxnSpPr>
        <p:spPr>
          <a:xfrm>
            <a:off x="5959549" y="4433776"/>
            <a:ext cx="0" cy="985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4E97F0-FA98-4578-A20F-406BAE71C84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959549" y="2509284"/>
            <a:ext cx="0" cy="113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7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8457A-830B-4893-A94C-7AC10A7B07A6}"/>
              </a:ext>
            </a:extLst>
          </p:cNvPr>
          <p:cNvSpPr/>
          <p:nvPr/>
        </p:nvSpPr>
        <p:spPr>
          <a:xfrm>
            <a:off x="705293" y="1935126"/>
            <a:ext cx="10781414" cy="47314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B53090-DF20-4809-99D8-C4E4596327E3}"/>
              </a:ext>
            </a:extLst>
          </p:cNvPr>
          <p:cNvSpPr/>
          <p:nvPr/>
        </p:nvSpPr>
        <p:spPr>
          <a:xfrm>
            <a:off x="5762855" y="2154524"/>
            <a:ext cx="4029740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Extractor</a:t>
            </a:r>
            <a:endParaRPr lang="en-IN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5A4578-DA60-46A0-AB37-F848A0FD155C}"/>
              </a:ext>
            </a:extLst>
          </p:cNvPr>
          <p:cNvSpPr/>
          <p:nvPr/>
        </p:nvSpPr>
        <p:spPr>
          <a:xfrm>
            <a:off x="3700140" y="5799177"/>
            <a:ext cx="4125430" cy="612161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 DB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AE9C43-62BE-491B-BA9E-CEFFF34DE412}"/>
              </a:ext>
            </a:extLst>
          </p:cNvPr>
          <p:cNvSpPr/>
          <p:nvPr/>
        </p:nvSpPr>
        <p:spPr>
          <a:xfrm>
            <a:off x="3359888" y="280535"/>
            <a:ext cx="4657061" cy="11331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Application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DEA80E-3099-4F28-83E1-469DD88C5AA9}"/>
              </a:ext>
            </a:extLst>
          </p:cNvPr>
          <p:cNvCxnSpPr>
            <a:cxnSpLocks/>
          </p:cNvCxnSpPr>
          <p:nvPr/>
        </p:nvCxnSpPr>
        <p:spPr>
          <a:xfrm>
            <a:off x="6932428" y="276447"/>
            <a:ext cx="0" cy="11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89BAC1-BF7B-4A8D-A10B-29A70712BCB3}"/>
              </a:ext>
            </a:extLst>
          </p:cNvPr>
          <p:cNvSpPr txBox="1"/>
          <p:nvPr/>
        </p:nvSpPr>
        <p:spPr>
          <a:xfrm>
            <a:off x="6953693" y="361507"/>
            <a:ext cx="97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Server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1F911-55FB-4BA0-8871-FEA56CF07324}"/>
              </a:ext>
            </a:extLst>
          </p:cNvPr>
          <p:cNvCxnSpPr>
            <a:cxnSpLocks/>
          </p:cNvCxnSpPr>
          <p:nvPr/>
        </p:nvCxnSpPr>
        <p:spPr>
          <a:xfrm>
            <a:off x="4352260" y="276447"/>
            <a:ext cx="0" cy="11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2DDD0D-41E3-43A4-8AF1-8C96116314F7}"/>
              </a:ext>
            </a:extLst>
          </p:cNvPr>
          <p:cNvSpPr txBox="1"/>
          <p:nvPr/>
        </p:nvSpPr>
        <p:spPr>
          <a:xfrm>
            <a:off x="3359888" y="361507"/>
            <a:ext cx="97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Server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8D6B68-B16F-40FB-BDC0-A7974E606F5E}"/>
              </a:ext>
            </a:extLst>
          </p:cNvPr>
          <p:cNvCxnSpPr/>
          <p:nvPr/>
        </p:nvCxnSpPr>
        <p:spPr>
          <a:xfrm>
            <a:off x="4352260" y="1071972"/>
            <a:ext cx="2601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5E1F76-725F-4BFB-A8C7-4DC088CD1652}"/>
              </a:ext>
            </a:extLst>
          </p:cNvPr>
          <p:cNvSpPr txBox="1"/>
          <p:nvPr/>
        </p:nvSpPr>
        <p:spPr>
          <a:xfrm>
            <a:off x="4603897" y="1071972"/>
            <a:ext cx="21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56C5C8-967E-484F-9EA0-8D6EDE70F5E6}"/>
              </a:ext>
            </a:extLst>
          </p:cNvPr>
          <p:cNvCxnSpPr>
            <a:cxnSpLocks/>
          </p:cNvCxnSpPr>
          <p:nvPr/>
        </p:nvCxnSpPr>
        <p:spPr>
          <a:xfrm>
            <a:off x="8729338" y="2154524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927EAF-36FA-4C87-9D4B-8E17090663E1}"/>
              </a:ext>
            </a:extLst>
          </p:cNvPr>
          <p:cNvCxnSpPr>
            <a:cxnSpLocks/>
          </p:cNvCxnSpPr>
          <p:nvPr/>
        </p:nvCxnSpPr>
        <p:spPr>
          <a:xfrm>
            <a:off x="6733961" y="2154524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255B20-0D42-4B68-AFB5-EA3668E98E7F}"/>
              </a:ext>
            </a:extLst>
          </p:cNvPr>
          <p:cNvSpPr txBox="1"/>
          <p:nvPr/>
        </p:nvSpPr>
        <p:spPr>
          <a:xfrm>
            <a:off x="8835664" y="2154524"/>
            <a:ext cx="87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Server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9F0E10-B291-4DED-BCD7-DC001B20E11F}"/>
              </a:ext>
            </a:extLst>
          </p:cNvPr>
          <p:cNvSpPr txBox="1"/>
          <p:nvPr/>
        </p:nvSpPr>
        <p:spPr>
          <a:xfrm>
            <a:off x="5862095" y="2181642"/>
            <a:ext cx="7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441F895-4F3A-4CDE-9BD6-99ED54010DBC}"/>
              </a:ext>
            </a:extLst>
          </p:cNvPr>
          <p:cNvSpPr/>
          <p:nvPr/>
        </p:nvSpPr>
        <p:spPr>
          <a:xfrm>
            <a:off x="2158408" y="2129875"/>
            <a:ext cx="2796375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Graph Core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5B4965-B8A7-4F23-84B3-BA4EE56088E3}"/>
              </a:ext>
            </a:extLst>
          </p:cNvPr>
          <p:cNvCxnSpPr>
            <a:cxnSpLocks/>
          </p:cNvCxnSpPr>
          <p:nvPr/>
        </p:nvCxnSpPr>
        <p:spPr>
          <a:xfrm>
            <a:off x="3891527" y="2129875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48E3B6-2E26-4538-B5C4-923B53564E75}"/>
              </a:ext>
            </a:extLst>
          </p:cNvPr>
          <p:cNvSpPr txBox="1"/>
          <p:nvPr/>
        </p:nvSpPr>
        <p:spPr>
          <a:xfrm>
            <a:off x="3997853" y="2129875"/>
            <a:ext cx="87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Server &amp; Client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B58F1B-0816-44E1-9554-B77C8F696B75}"/>
              </a:ext>
            </a:extLst>
          </p:cNvPr>
          <p:cNvSpPr/>
          <p:nvPr/>
        </p:nvSpPr>
        <p:spPr>
          <a:xfrm>
            <a:off x="1281222" y="4234665"/>
            <a:ext cx="4029740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Transformer</a:t>
            </a:r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67CDA5-3A27-4352-9026-3B6EE882F97A}"/>
              </a:ext>
            </a:extLst>
          </p:cNvPr>
          <p:cNvCxnSpPr>
            <a:cxnSpLocks/>
          </p:cNvCxnSpPr>
          <p:nvPr/>
        </p:nvCxnSpPr>
        <p:spPr>
          <a:xfrm>
            <a:off x="4247705" y="4234665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84C110-5A47-47FD-AAC7-3252B04D185F}"/>
              </a:ext>
            </a:extLst>
          </p:cNvPr>
          <p:cNvCxnSpPr>
            <a:cxnSpLocks/>
          </p:cNvCxnSpPr>
          <p:nvPr/>
        </p:nvCxnSpPr>
        <p:spPr>
          <a:xfrm>
            <a:off x="2252328" y="4234665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BD959E-5B7D-4526-99DC-AEEEB61C7630}"/>
              </a:ext>
            </a:extLst>
          </p:cNvPr>
          <p:cNvSpPr txBox="1"/>
          <p:nvPr/>
        </p:nvSpPr>
        <p:spPr>
          <a:xfrm>
            <a:off x="4354031" y="4234665"/>
            <a:ext cx="87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Server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D0559-952E-4384-ADE3-24C68BB9CE79}"/>
              </a:ext>
            </a:extLst>
          </p:cNvPr>
          <p:cNvSpPr txBox="1"/>
          <p:nvPr/>
        </p:nvSpPr>
        <p:spPr>
          <a:xfrm>
            <a:off x="1380462" y="4261783"/>
            <a:ext cx="76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DCA8D6-9D1D-4476-B716-ADE156DB7DEE}"/>
              </a:ext>
            </a:extLst>
          </p:cNvPr>
          <p:cNvSpPr/>
          <p:nvPr/>
        </p:nvSpPr>
        <p:spPr>
          <a:xfrm>
            <a:off x="7006856" y="4265833"/>
            <a:ext cx="4029740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Loader</a:t>
            </a:r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945F88-0143-412B-96B6-C79FCC9B0761}"/>
              </a:ext>
            </a:extLst>
          </p:cNvPr>
          <p:cNvCxnSpPr>
            <a:cxnSpLocks/>
          </p:cNvCxnSpPr>
          <p:nvPr/>
        </p:nvCxnSpPr>
        <p:spPr>
          <a:xfrm>
            <a:off x="9973339" y="4265833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A23CAF-6550-4C34-ABDD-5FFAE535C7D2}"/>
              </a:ext>
            </a:extLst>
          </p:cNvPr>
          <p:cNvCxnSpPr>
            <a:cxnSpLocks/>
          </p:cNvCxnSpPr>
          <p:nvPr/>
        </p:nvCxnSpPr>
        <p:spPr>
          <a:xfrm>
            <a:off x="8158716" y="4265833"/>
            <a:ext cx="0" cy="60605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5DEEBD-45BD-45A4-A975-3484C8D06A29}"/>
              </a:ext>
            </a:extLst>
          </p:cNvPr>
          <p:cNvSpPr txBox="1"/>
          <p:nvPr/>
        </p:nvSpPr>
        <p:spPr>
          <a:xfrm>
            <a:off x="10079665" y="4265833"/>
            <a:ext cx="87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Client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96F2B9-53DE-4DB4-A707-9546ED8B7943}"/>
              </a:ext>
            </a:extLst>
          </p:cNvPr>
          <p:cNvSpPr txBox="1"/>
          <p:nvPr/>
        </p:nvSpPr>
        <p:spPr>
          <a:xfrm>
            <a:off x="7106096" y="4292951"/>
            <a:ext cx="85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Server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4E171F-9093-410F-8533-EB9D62443E52}"/>
              </a:ext>
            </a:extLst>
          </p:cNvPr>
          <p:cNvCxnSpPr>
            <a:stCxn id="35" idx="2"/>
            <a:endCxn id="42" idx="0"/>
          </p:cNvCxnSpPr>
          <p:nvPr/>
        </p:nvCxnSpPr>
        <p:spPr>
          <a:xfrm>
            <a:off x="5656521" y="1441304"/>
            <a:ext cx="3615076" cy="71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853827F-9033-49D9-AC11-8FAB692E6AED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4819384" y="2798553"/>
            <a:ext cx="1406692" cy="1465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BF9ED80-F8E4-4709-B378-2C7D6DBA5B2F}"/>
              </a:ext>
            </a:extLst>
          </p:cNvPr>
          <p:cNvCxnSpPr>
            <a:cxnSpLocks/>
            <a:stCxn id="43" idx="2"/>
            <a:endCxn id="48" idx="2"/>
          </p:cNvCxnSpPr>
          <p:nvPr/>
        </p:nvCxnSpPr>
        <p:spPr>
          <a:xfrm rot="5400000" flipH="1">
            <a:off x="5318757" y="1891235"/>
            <a:ext cx="51767" cy="1821710"/>
          </a:xfrm>
          <a:prstGeom prst="bentConnector3">
            <a:avLst>
              <a:gd name="adj1" fmla="val -44159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D14CD05-2DC8-43B9-81AE-F912443442C7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rot="5400000" flipH="1" flipV="1">
            <a:off x="2355721" y="2183719"/>
            <a:ext cx="1485577" cy="2670553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C98E00B-EEA8-4C6F-82AA-2CD9FBF011CF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 rot="5400000" flipH="1" flipV="1">
            <a:off x="4215417" y="2116676"/>
            <a:ext cx="339253" cy="5243623"/>
          </a:xfrm>
          <a:prstGeom prst="bentConnector4">
            <a:avLst>
              <a:gd name="adj1" fmla="val -67383"/>
              <a:gd name="adj2" fmla="val 729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1353195-CC3F-4B12-B71B-65BDED33D6B4}"/>
              </a:ext>
            </a:extLst>
          </p:cNvPr>
          <p:cNvCxnSpPr>
            <a:cxnSpLocks/>
            <a:stCxn id="58" idx="2"/>
            <a:endCxn id="45" idx="1"/>
          </p:cNvCxnSpPr>
          <p:nvPr/>
        </p:nvCxnSpPr>
        <p:spPr>
          <a:xfrm rot="5400000" flipH="1">
            <a:off x="5097372" y="-506061"/>
            <a:ext cx="2479261" cy="8357190"/>
          </a:xfrm>
          <a:prstGeom prst="bentConnector4">
            <a:avLst>
              <a:gd name="adj1" fmla="val -19084"/>
              <a:gd name="adj2" fmla="val 1145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0B38288-627E-4CDF-887A-15D7B0018859}"/>
              </a:ext>
            </a:extLst>
          </p:cNvPr>
          <p:cNvCxnSpPr>
            <a:stCxn id="55" idx="2"/>
            <a:endCxn id="19" idx="4"/>
          </p:cNvCxnSpPr>
          <p:nvPr/>
        </p:nvCxnSpPr>
        <p:spPr>
          <a:xfrm rot="5400000">
            <a:off x="7806964" y="4890495"/>
            <a:ext cx="1233369" cy="1196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Debasish Kanhar</dc:creator>
  <cp:lastModifiedBy>Debasish Kanhar</cp:lastModifiedBy>
  <cp:revision>8</cp:revision>
  <dcterms:created xsi:type="dcterms:W3CDTF">2020-06-16T08:01:26Z</dcterms:created>
  <dcterms:modified xsi:type="dcterms:W3CDTF">2020-06-23T16:17:59Z</dcterms:modified>
</cp:coreProperties>
</file>