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9D4-250A-4194-AB32-1376BD12C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99765-0974-431D-B1E4-8E0B0C83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BB46-4092-4D73-B0E1-9AE0159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5C18-6ADC-4B17-8641-4D2F2567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84D8C-E33E-4E66-98AE-AE78CF4A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BC90-F122-4B46-9802-0C59F62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4821F-5561-426B-BB03-FDBC71856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98E3-FAB8-45D6-AB77-4EED53A6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3C35B-0BDD-424A-871F-7151BE65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5F62-0389-4BA6-B271-A504FCD3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1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E7BDC-C48C-446C-B0EC-408B18D4E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54613-CB2A-4592-B485-499ADEE9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5999-C80C-4366-BE32-324099C9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86F4-5DC8-45C0-8BED-4F08A335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1E39-4957-4DDC-BAD0-446D4C67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0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81F1-28F6-4575-8F63-867DA767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EC5B-C2DE-48F1-9AD3-96F88B25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F8D9-880A-4D8D-9DED-2E432C81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8F1B-346F-4058-BD69-6352D1DA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8EE6-BFB4-469E-9C6B-92DFE4C5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3A8-8556-41BE-AD7B-96F80D10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9B55-9220-47F9-A3C2-8ACF14F8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56A9F-CD5E-4E7F-82B9-85CFC6F2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6FDC-3B6B-46FD-8ED6-7E1AD3CF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6ADD-C712-4601-AF0C-6B3FDF36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86D1-C453-4CA0-9204-BD46866F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21B99-3EAF-46AA-8832-B99E5D39A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6A414-1B0F-4968-9516-5B0A5293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B6702-FB65-4610-B851-237DB028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CA15-E085-4FD2-8C71-F65E4FEB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CE191-67B9-47AD-811C-6DC86FF3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0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529D-C62B-422C-BFA0-78E30744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A24E-7E9B-41BA-B115-ABC280CF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673C1-77AA-45C6-8666-BC5AA21F6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828A3-47C4-4E31-BE1A-32A374DC8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6E598-6F90-432E-8016-FCFD9B9A9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D9089-49C4-4EA0-9D62-80AC54F9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29530-A104-43A8-BA8F-EE8C466D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F5EB6-2CBE-4285-916D-653E487B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827A-9029-4E07-8FD9-D5B0FED9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1F51B-433C-4661-9FB0-67F8B0B4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B10DD-608C-4C03-91C6-FADD5DC7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FBC23-3A83-4C55-A874-E5FB072B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3E10-FCCA-48EC-9F8A-598D03D6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CCA5F-B0B1-4D90-AB9C-3DE483AD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251C6-1603-4789-9103-621DB008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7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EF11-8B5C-4A1C-8BAC-04145772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26DC-4090-45C5-A780-FB6E13DE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F394-37E8-4E64-BE8F-29435D613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06D01-A43E-43CF-9668-44969BAF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0014-B6D1-4FD9-951F-2B3E6901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2428-EECD-45AC-8B0E-F8727B33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8FD4-A06A-4653-98B6-2D9B210D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A244E-7051-4FEE-B239-E878A6DB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1A4A8-9F2D-478E-AFE1-2289FAC2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F2D2-1643-4885-915F-B446195A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682F2-2C1A-4812-B342-E3B557B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F2E98-F920-44BC-BDDA-EF78CAFA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6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71DD1-CFDF-4CFF-A481-134B85C12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3545-EE72-47CC-9BB5-7165F17A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F7D0-4C69-422E-93DF-FAA755226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281A-73F9-49E8-8E80-DCB48D5EF058}" type="datetimeFigureOut">
              <a:rPr lang="en-IN" smtClean="0"/>
              <a:t>16-06-2020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7D553-10BF-468E-8543-4C8CE667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292C-F9A2-40E9-A8F8-D52F2A34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D1E9-FD4A-4EB8-BE1E-B88D39B7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4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E72DD-B701-4CAE-ADA4-FBB7844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Graph Application Microservices</a:t>
            </a:r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3331-6F41-41F0-A757-B2F2FB4F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createCase (POST)</a:t>
            </a:r>
          </a:p>
          <a:p>
            <a:pPr lvl="1"/>
            <a:r>
              <a:rPr lang="en-IN" sz="2000"/>
              <a:t>Create Case for first time by starting migration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B8002-AF1E-4851-AE74-DB3E9A8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600"/>
              <a:t>getCaseStatus (GET)</a:t>
            </a:r>
          </a:p>
          <a:p>
            <a:pPr lvl="1"/>
            <a:r>
              <a:rPr lang="en-US" sz="1600"/>
              <a:t>Auto refresh configurable</a:t>
            </a:r>
          </a:p>
          <a:p>
            <a:pPr lvl="1"/>
            <a:r>
              <a:rPr lang="en-US" sz="1600"/>
              <a:t>getCaseStatus?caseId=&lt;unique_uuid&gt;</a:t>
            </a:r>
          </a:p>
          <a:p>
            <a:pPr lvl="1"/>
            <a:endParaRPr lang="en-US" sz="1600"/>
          </a:p>
          <a:p>
            <a:r>
              <a:rPr lang="en-US" sz="1600"/>
              <a:t>getGraphView (GET)</a:t>
            </a:r>
          </a:p>
          <a:p>
            <a:pPr lvl="1"/>
            <a:r>
              <a:rPr lang="en-US" sz="1600"/>
              <a:t>For first call to visualize ThreatHunt from case manager</a:t>
            </a:r>
          </a:p>
          <a:p>
            <a:pPr lvl="1"/>
            <a:r>
              <a:rPr lang="en-US" sz="1600"/>
              <a:t>getGraphView?nodeID=&lt;&gt;</a:t>
            </a:r>
          </a:p>
          <a:p>
            <a:pPr lvl="1"/>
            <a:r>
              <a:rPr lang="en-US" sz="1600"/>
              <a:t>getGraphView?caseID=&lt;&gt;</a:t>
            </a:r>
          </a:p>
          <a:p>
            <a:pPr lvl="1"/>
            <a:r>
              <a:rPr lang="en-US" sz="1600"/>
              <a:t>getGraphView?entity=&lt;&gt;&amp;entityType=&lt;&gt;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52507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E72DD-B701-4CAE-ADA4-FBB7844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Graph Extractor Microservices</a:t>
            </a:r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3331-6F41-41F0-A757-B2F2FB4F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300" dirty="0" err="1"/>
              <a:t>startDataExtraction</a:t>
            </a:r>
            <a:r>
              <a:rPr lang="en-US" sz="1300" dirty="0"/>
              <a:t> (Proto)</a:t>
            </a:r>
          </a:p>
          <a:p>
            <a:pPr marL="457200" lvl="1" indent="0">
              <a:buNone/>
            </a:pPr>
            <a:r>
              <a:rPr lang="en-US" sz="1300" dirty="0"/>
              <a:t>{</a:t>
            </a:r>
          </a:p>
          <a:p>
            <a:pPr marL="914400" lvl="2" indent="0">
              <a:buNone/>
            </a:pPr>
            <a:r>
              <a:rPr lang="en-US" sz="1300" dirty="0"/>
              <a:t>“IP”: {</a:t>
            </a:r>
          </a:p>
          <a:p>
            <a:pPr marL="1371600" lvl="3" indent="0">
              <a:buNone/>
            </a:pPr>
            <a:r>
              <a:rPr lang="en-US" sz="1300" dirty="0"/>
              <a:t>“name”: &lt;&gt;,</a:t>
            </a:r>
          </a:p>
          <a:p>
            <a:pPr marL="1371600" lvl="3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startTime</a:t>
            </a:r>
            <a:r>
              <a:rPr lang="en-US" sz="1300" dirty="0"/>
              <a:t>”: &lt;&gt;,</a:t>
            </a:r>
          </a:p>
          <a:p>
            <a:pPr marL="1371600" lvl="3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endTime</a:t>
            </a:r>
            <a:r>
              <a:rPr lang="en-US" sz="1300" dirty="0"/>
              <a:t>”: &lt;&gt;</a:t>
            </a:r>
          </a:p>
          <a:p>
            <a:pPr marL="914400" lvl="2" indent="0">
              <a:buNone/>
            </a:pPr>
            <a:r>
              <a:rPr lang="en-US" sz="1300" dirty="0"/>
              <a:t>},</a:t>
            </a:r>
          </a:p>
          <a:p>
            <a:pPr marL="914400" lvl="2" indent="0">
              <a:buNone/>
            </a:pPr>
            <a:r>
              <a:rPr lang="en-US" sz="1300" dirty="0"/>
              <a:t>“user”: {</a:t>
            </a:r>
          </a:p>
          <a:p>
            <a:pPr marL="1371600" lvl="3" indent="0">
              <a:buNone/>
            </a:pPr>
            <a:r>
              <a:rPr lang="en-US" sz="1300" dirty="0"/>
              <a:t>“name”: &lt;&gt;,</a:t>
            </a:r>
          </a:p>
          <a:p>
            <a:pPr marL="1371600" lvl="3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startTime</a:t>
            </a:r>
            <a:r>
              <a:rPr lang="en-US" sz="1300" dirty="0"/>
              <a:t>”: &lt;&gt;,</a:t>
            </a:r>
          </a:p>
          <a:p>
            <a:pPr marL="1371600" lvl="3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endTime</a:t>
            </a:r>
            <a:r>
              <a:rPr lang="en-US" sz="1300" dirty="0"/>
              <a:t>”: &lt;&gt;</a:t>
            </a:r>
          </a:p>
          <a:p>
            <a:pPr marL="914400" lvl="2" indent="0">
              <a:buNone/>
            </a:pPr>
            <a:r>
              <a:rPr lang="en-US" sz="1300" dirty="0"/>
              <a:t>}</a:t>
            </a:r>
          </a:p>
          <a:p>
            <a:pPr marL="914400" lvl="2" indent="0">
              <a:buNone/>
            </a:pPr>
            <a:r>
              <a:rPr lang="en-US" sz="1300" dirty="0"/>
              <a:t>……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B8002-AF1E-4851-AE74-DB3E9A8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getSessionMetadata (GET):</a:t>
            </a:r>
          </a:p>
          <a:p>
            <a:pPr lvl="1"/>
            <a:r>
              <a:rPr lang="en-US" sz="2000"/>
              <a:t>getSessionMetadata?entity=&lt;&gt;&amp;entityType=&lt;&gt;&amp;startTime=&lt;&gt;&amp;endTime=&lt;&gt;</a:t>
            </a:r>
          </a:p>
          <a:p>
            <a:pPr lvl="1"/>
            <a:endParaRPr lang="en-US" sz="2000"/>
          </a:p>
          <a:p>
            <a:r>
              <a:rPr lang="en-US" sz="2000"/>
              <a:t>getMappingMetadata (GET)</a:t>
            </a:r>
          </a:p>
          <a:p>
            <a:pPr lvl="1"/>
            <a:r>
              <a:rPr lang="en-US" sz="2000"/>
              <a:t>getMappingMetadata? entity=&lt;&gt;&amp;entityType=&lt;&gt;&amp;startTime=&lt;&gt;&amp;endTime=&lt;&gt;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02882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E72DD-B701-4CAE-ADA4-FBB7844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Graph Core Microservices</a:t>
            </a:r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3331-6F41-41F0-A757-B2F2FB4F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370390"/>
            <a:ext cx="2926080" cy="5891514"/>
          </a:xfrm>
        </p:spPr>
        <p:txBody>
          <a:bodyPr>
            <a:normAutofit/>
          </a:bodyPr>
          <a:lstStyle/>
          <a:p>
            <a:r>
              <a:rPr lang="en-US" sz="1200" dirty="0" err="1"/>
              <a:t>updateCaseStatus</a:t>
            </a:r>
            <a:r>
              <a:rPr lang="en-US" sz="1200" dirty="0"/>
              <a:t> (GET)</a:t>
            </a:r>
          </a:p>
          <a:p>
            <a:pPr lvl="1"/>
            <a:r>
              <a:rPr lang="en-US" sz="1200" dirty="0" err="1"/>
              <a:t>updateCaseStatus?caseID</a:t>
            </a:r>
            <a:r>
              <a:rPr lang="en-US" sz="1200" dirty="0"/>
              <a:t>=&lt;&gt;&amp;status=&lt;&gt;&amp;time=&lt;&gt;</a:t>
            </a:r>
          </a:p>
          <a:p>
            <a:r>
              <a:rPr lang="en-US" sz="1200" dirty="0" err="1"/>
              <a:t>getDataMapper</a:t>
            </a:r>
            <a:r>
              <a:rPr lang="en-US" sz="1200" dirty="0"/>
              <a:t> (Proto):</a:t>
            </a:r>
          </a:p>
          <a:p>
            <a:pPr lvl="1"/>
            <a:r>
              <a:rPr lang="en-US" sz="1200" dirty="0" err="1"/>
              <a:t>getDataMapper?source</a:t>
            </a:r>
            <a:r>
              <a:rPr lang="en-US" sz="1200" dirty="0"/>
              <a:t>=&lt;&gt;</a:t>
            </a:r>
          </a:p>
          <a:p>
            <a:pPr lvl="1"/>
            <a:endParaRPr lang="en-US" sz="1200" dirty="0"/>
          </a:p>
          <a:p>
            <a:r>
              <a:rPr lang="en-US" sz="1200" dirty="0" err="1"/>
              <a:t>getSchema</a:t>
            </a:r>
            <a:r>
              <a:rPr lang="en-US" sz="1200" dirty="0"/>
              <a:t> (Proto):</a:t>
            </a:r>
          </a:p>
          <a:p>
            <a:pPr lvl="1"/>
            <a:r>
              <a:rPr lang="en-US" sz="1200" dirty="0" err="1"/>
              <a:t>getSchema?source</a:t>
            </a:r>
            <a:r>
              <a:rPr lang="en-US" sz="1200" dirty="0"/>
              <a:t>=&lt;&gt;</a:t>
            </a:r>
          </a:p>
          <a:p>
            <a:pPr lvl="1"/>
            <a:endParaRPr lang="en-US" sz="1200" dirty="0"/>
          </a:p>
          <a:p>
            <a:r>
              <a:rPr lang="en-US" sz="1200" dirty="0" err="1"/>
              <a:t>loadNodes</a:t>
            </a:r>
            <a:r>
              <a:rPr lang="en-US" sz="1200" dirty="0"/>
              <a:t> (Proto):</a:t>
            </a:r>
          </a:p>
          <a:p>
            <a:pPr marL="457200" lvl="1" indent="0">
              <a:buNone/>
            </a:pPr>
            <a:r>
              <a:rPr lang="en-US" sz="1200" dirty="0"/>
              <a:t>[</a:t>
            </a:r>
          </a:p>
          <a:p>
            <a:pPr marL="914400" lvl="2" indent="0">
              <a:buNone/>
            </a:pPr>
            <a:r>
              <a:rPr lang="en-US" sz="1200" dirty="0"/>
              <a:t>{NODE1}</a:t>
            </a:r>
          </a:p>
          <a:p>
            <a:pPr marL="914400" lvl="2" indent="0">
              <a:buNone/>
            </a:pPr>
            <a:r>
              <a:rPr lang="en-US" sz="1200" dirty="0"/>
              <a:t>{NODE2}</a:t>
            </a:r>
          </a:p>
          <a:p>
            <a:pPr marL="457200" lvl="1" indent="0">
              <a:buNone/>
            </a:pPr>
            <a:r>
              <a:rPr lang="en-US" sz="1200" dirty="0"/>
              <a:t>]</a:t>
            </a:r>
          </a:p>
          <a:p>
            <a:r>
              <a:rPr lang="en-US" sz="1200" dirty="0" err="1"/>
              <a:t>loadEdges</a:t>
            </a:r>
            <a:r>
              <a:rPr lang="en-US" sz="1200" dirty="0"/>
              <a:t> (Proto):</a:t>
            </a:r>
          </a:p>
          <a:p>
            <a:pPr lvl="1"/>
            <a:r>
              <a:rPr lang="en-US" sz="1200" dirty="0"/>
              <a:t>[ {EDGE1}, {EDGE2} …. ]</a:t>
            </a:r>
          </a:p>
          <a:p>
            <a:r>
              <a:rPr lang="en-US" sz="1200" dirty="0" err="1"/>
              <a:t>getNodeLoader</a:t>
            </a:r>
            <a:r>
              <a:rPr lang="en-US" sz="1200" dirty="0"/>
              <a:t> (Proto):</a:t>
            </a:r>
          </a:p>
          <a:p>
            <a:pPr lvl="1"/>
            <a:r>
              <a:rPr lang="en-US" sz="1200" dirty="0" err="1"/>
              <a:t>getNodeLoader?lang</a:t>
            </a:r>
            <a:r>
              <a:rPr lang="en-US" sz="1200" dirty="0"/>
              <a:t>=&lt;&gt;&amp;type=&lt;&gt;</a:t>
            </a:r>
          </a:p>
          <a:p>
            <a:r>
              <a:rPr lang="en-US" sz="1200" dirty="0" err="1"/>
              <a:t>getEdgeLoader</a:t>
            </a:r>
            <a:r>
              <a:rPr lang="en-US" sz="1200" dirty="0"/>
              <a:t> (Proto):</a:t>
            </a:r>
          </a:p>
          <a:p>
            <a:pPr lvl="1"/>
            <a:r>
              <a:rPr lang="en-US" sz="1200" dirty="0" err="1"/>
              <a:t>getEdgeLoader?land</a:t>
            </a:r>
            <a:r>
              <a:rPr lang="en-US" sz="1200" dirty="0"/>
              <a:t>=&lt;&gt;&amp;type=&lt;&gt;</a:t>
            </a:r>
            <a:endParaRPr lang="en-US" sz="1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B8002-AF1E-4851-AE74-DB3E9A8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370390"/>
            <a:ext cx="2926080" cy="5405943"/>
          </a:xfrm>
        </p:spPr>
        <p:txBody>
          <a:bodyPr>
            <a:normAutofit/>
          </a:bodyPr>
          <a:lstStyle/>
          <a:p>
            <a:r>
              <a:rPr lang="en-US" sz="1200" dirty="0" err="1"/>
              <a:t>getEgoNetwork</a:t>
            </a:r>
            <a:r>
              <a:rPr lang="en-US" sz="1200" dirty="0"/>
              <a:t> (GET):</a:t>
            </a:r>
          </a:p>
          <a:p>
            <a:pPr lvl="1"/>
            <a:r>
              <a:rPr lang="en-US" sz="1200" dirty="0" err="1"/>
              <a:t>getEgoNetwork?nodeID</a:t>
            </a:r>
            <a:r>
              <a:rPr lang="en-US" sz="1200" dirty="0"/>
              <a:t>=&lt;&gt;&amp;level=&lt;&gt;&amp;</a:t>
            </a:r>
            <a:r>
              <a:rPr lang="en-US" sz="1200" dirty="0" err="1"/>
              <a:t>startTime</a:t>
            </a:r>
            <a:r>
              <a:rPr lang="en-US" sz="1200" dirty="0"/>
              <a:t>=&lt;&gt;&amp;</a:t>
            </a:r>
            <a:r>
              <a:rPr lang="en-US" sz="1200" dirty="0" err="1"/>
              <a:t>endTime</a:t>
            </a:r>
            <a:r>
              <a:rPr lang="en-US" sz="1200" dirty="0"/>
              <a:t>=&lt;&gt;&amp;sources=&lt;&gt;</a:t>
            </a:r>
          </a:p>
          <a:p>
            <a:pPr lvl="1"/>
            <a:r>
              <a:rPr lang="en-US" sz="1200" dirty="0" err="1"/>
              <a:t>getEgoNetwork?entity</a:t>
            </a:r>
            <a:r>
              <a:rPr lang="en-US" sz="1200" dirty="0"/>
              <a:t>=&lt;&gt;&amp;</a:t>
            </a:r>
            <a:r>
              <a:rPr lang="en-US" sz="1200" dirty="0" err="1"/>
              <a:t>entityType</a:t>
            </a:r>
            <a:r>
              <a:rPr lang="en-US" sz="1200" dirty="0"/>
              <a:t>=&lt;&gt;…..</a:t>
            </a:r>
          </a:p>
          <a:p>
            <a:r>
              <a:rPr lang="en-US" sz="1200" dirty="0" err="1"/>
              <a:t>getProcessDownloaded</a:t>
            </a:r>
            <a:r>
              <a:rPr lang="en-US" sz="1200" dirty="0"/>
              <a:t> (GET):</a:t>
            </a:r>
          </a:p>
          <a:p>
            <a:pPr lvl="1"/>
            <a:r>
              <a:rPr lang="en-US" sz="1200" dirty="0" err="1"/>
              <a:t>getProcessDownloadedOn?entity</a:t>
            </a:r>
            <a:r>
              <a:rPr lang="en-US" sz="1200" dirty="0"/>
              <a:t>=&lt;&gt;&amp;</a:t>
            </a:r>
            <a:r>
              <a:rPr lang="en-US" sz="1200" dirty="0" err="1"/>
              <a:t>entityType</a:t>
            </a:r>
            <a:r>
              <a:rPr lang="en-US" sz="1200" dirty="0"/>
              <a:t>=&lt;&gt;&amp;</a:t>
            </a:r>
            <a:r>
              <a:rPr lang="en-US" sz="1200" dirty="0" err="1"/>
              <a:t>procType</a:t>
            </a:r>
            <a:r>
              <a:rPr lang="en-US" sz="1200" dirty="0"/>
              <a:t>=&lt;&gt;&amp;context=&lt;&gt; ….</a:t>
            </a:r>
          </a:p>
          <a:p>
            <a:pPr lvl="1"/>
            <a:r>
              <a:rPr lang="en-US" sz="1200" dirty="0" err="1"/>
              <a:t>getProcessDownloadedBy?entity</a:t>
            </a:r>
            <a:r>
              <a:rPr lang="en-US" sz="1200" dirty="0"/>
              <a:t>=&lt;&gt;&amp;</a:t>
            </a:r>
            <a:r>
              <a:rPr lang="en-US" sz="1200" dirty="0" err="1"/>
              <a:t>entityType</a:t>
            </a:r>
            <a:r>
              <a:rPr lang="en-US" sz="1200" dirty="0"/>
              <a:t>=&lt;&gt;&amp;filters=&lt;&gt;</a:t>
            </a:r>
          </a:p>
          <a:p>
            <a:r>
              <a:rPr lang="en-US" sz="1200" dirty="0" err="1"/>
              <a:t>getAllInfoForUser</a:t>
            </a:r>
            <a:r>
              <a:rPr lang="en-US" sz="1200" dirty="0"/>
              <a:t> &amp; </a:t>
            </a:r>
            <a:r>
              <a:rPr lang="en-US" sz="1200" dirty="0" err="1"/>
              <a:t>getInfoForUser</a:t>
            </a:r>
            <a:endParaRPr lang="en-US" sz="1200" dirty="0"/>
          </a:p>
          <a:p>
            <a:r>
              <a:rPr lang="en-US" sz="1200" dirty="0" err="1"/>
              <a:t>getAllInfoForIP</a:t>
            </a:r>
            <a:r>
              <a:rPr lang="en-US" sz="1200" dirty="0"/>
              <a:t> &amp; </a:t>
            </a:r>
            <a:r>
              <a:rPr lang="en-US" sz="1200" dirty="0" err="1"/>
              <a:t>getAllInfoForIP</a:t>
            </a:r>
            <a:endParaRPr lang="en-US" sz="1200" dirty="0"/>
          </a:p>
          <a:p>
            <a:r>
              <a:rPr lang="en-US" sz="1200" dirty="0"/>
              <a:t>….</a:t>
            </a:r>
          </a:p>
          <a:p>
            <a:r>
              <a:rPr lang="en-US" sz="1200" dirty="0"/>
              <a:t>….</a:t>
            </a:r>
          </a:p>
          <a:p>
            <a:r>
              <a:rPr lang="en-US" sz="1200" dirty="0"/>
              <a:t>…</a:t>
            </a:r>
          </a:p>
          <a:p>
            <a:r>
              <a:rPr lang="en-US" sz="1200" dirty="0" err="1"/>
              <a:t>runCustomQuery</a:t>
            </a:r>
            <a:r>
              <a:rPr lang="en-US" sz="1200" dirty="0"/>
              <a:t> (</a:t>
            </a:r>
            <a:r>
              <a:rPr lang="en-US" sz="1200" dirty="0" err="1"/>
              <a:t>GraphQL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getQueryObjects</a:t>
            </a:r>
            <a:r>
              <a:rPr lang="en-US" sz="1200" dirty="0"/>
              <a:t> (Binary):</a:t>
            </a:r>
          </a:p>
          <a:p>
            <a:pPr lvl="1"/>
            <a:r>
              <a:rPr lang="en-US" sz="1200" dirty="0" err="1"/>
              <a:t>getQueryObjects?lang</a:t>
            </a:r>
            <a:r>
              <a:rPr lang="en-US" sz="1200" dirty="0"/>
              <a:t>=&lt;&gt;&amp;type=&lt;&gt;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011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E72DD-B701-4CAE-ADA4-FBB7844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Graph Transformer Microservices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3331-6F41-41F0-A757-B2F2FB4F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300" dirty="0" err="1"/>
              <a:t>startDataTransformation</a:t>
            </a:r>
            <a:r>
              <a:rPr lang="en-US" sz="1300" dirty="0"/>
              <a:t> (Proto)</a:t>
            </a:r>
          </a:p>
          <a:p>
            <a:pPr marL="457200" lvl="1" indent="0">
              <a:buNone/>
            </a:pPr>
            <a:r>
              <a:rPr lang="en-US" sz="1300" dirty="0"/>
              <a:t>{</a:t>
            </a:r>
          </a:p>
          <a:p>
            <a:pPr marL="914400" lvl="2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WindowsRecord</a:t>
            </a:r>
            <a:r>
              <a:rPr lang="en-US" sz="1300" dirty="0"/>
              <a:t>”: [ … ],</a:t>
            </a:r>
          </a:p>
          <a:p>
            <a:pPr marL="914400" lvl="2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MsExchangeRecords</a:t>
            </a:r>
            <a:r>
              <a:rPr lang="en-US" sz="1300" dirty="0"/>
              <a:t>: [...],</a:t>
            </a:r>
          </a:p>
          <a:p>
            <a:pPr marL="914400" lvl="2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WgTrafficRecords</a:t>
            </a:r>
            <a:r>
              <a:rPr lang="en-US" sz="1300" dirty="0"/>
              <a:t>”: […],</a:t>
            </a:r>
          </a:p>
          <a:p>
            <a:pPr marL="914400" lvl="2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SysMonRecords</a:t>
            </a:r>
            <a:r>
              <a:rPr lang="en-US" sz="1300" dirty="0"/>
              <a:t>”: [….],</a:t>
            </a:r>
          </a:p>
          <a:p>
            <a:pPr marL="914400" lvl="2" indent="0">
              <a:buNone/>
            </a:pPr>
            <a:r>
              <a:rPr lang="en-US" sz="1300" dirty="0"/>
              <a:t>“</a:t>
            </a:r>
            <a:r>
              <a:rPr lang="en-US" sz="1300" dirty="0" err="1"/>
              <a:t>SEPCRecords</a:t>
            </a:r>
            <a:r>
              <a:rPr lang="en-US" sz="1300" dirty="0"/>
              <a:t>”: […..]</a:t>
            </a:r>
          </a:p>
          <a:p>
            <a:pPr marL="457200" lvl="1" indent="0">
              <a:buNone/>
            </a:pPr>
            <a:r>
              <a:rPr lang="en-US" sz="13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B8002-AF1E-4851-AE74-DB3E9A8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 err="1"/>
              <a:t>getDataSize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getEstimatedTimeOfLoading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getEstimatedTimeOfTransformation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getNodeCount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getEdgeCount</a:t>
            </a:r>
            <a:r>
              <a:rPr lang="en-US" sz="2000" dirty="0"/>
              <a:t>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7157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BE72DD-B701-4CAE-ADA4-FBB78447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Graph Loader Microservices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53331-6F41-41F0-A757-B2F2FB4F8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400" dirty="0" err="1"/>
              <a:t>startDataLoading</a:t>
            </a:r>
            <a:r>
              <a:rPr lang="en-US" sz="1400" dirty="0"/>
              <a:t> (Proto)</a:t>
            </a:r>
          </a:p>
          <a:p>
            <a:pPr marL="457200" lvl="1" indent="0">
              <a:buNone/>
            </a:pPr>
            <a:r>
              <a:rPr lang="en-US" sz="1400" dirty="0"/>
              <a:t>{</a:t>
            </a:r>
          </a:p>
          <a:p>
            <a:pPr marL="914400" lvl="2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WindowsRecord</a:t>
            </a:r>
            <a:r>
              <a:rPr lang="en-US" sz="1400" dirty="0"/>
              <a:t>”: [ … ],</a:t>
            </a:r>
          </a:p>
          <a:p>
            <a:pPr marL="914400" lvl="2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MsExchangeRecords</a:t>
            </a:r>
            <a:r>
              <a:rPr lang="en-US" sz="1400" dirty="0"/>
              <a:t>: [...],</a:t>
            </a:r>
          </a:p>
          <a:p>
            <a:pPr marL="914400" lvl="2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WgTrafficRecords</a:t>
            </a:r>
            <a:r>
              <a:rPr lang="en-US" sz="1400" dirty="0"/>
              <a:t>”: […],</a:t>
            </a:r>
          </a:p>
          <a:p>
            <a:pPr marL="914400" lvl="2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SysMonRecords</a:t>
            </a:r>
            <a:r>
              <a:rPr lang="en-US" sz="1400" dirty="0"/>
              <a:t>”: [….],</a:t>
            </a:r>
          </a:p>
          <a:p>
            <a:pPr marL="914400" lvl="2" indent="0">
              <a:buNone/>
            </a:pPr>
            <a:r>
              <a:rPr lang="en-US" sz="1400" dirty="0"/>
              <a:t>“</a:t>
            </a:r>
            <a:r>
              <a:rPr lang="en-US" sz="1400" dirty="0" err="1"/>
              <a:t>SEPCRecords</a:t>
            </a:r>
            <a:r>
              <a:rPr lang="en-US" sz="1400" dirty="0"/>
              <a:t>”: […..]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B8002-AF1E-4851-AE74-DB3E9A845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 err="1"/>
              <a:t>getDataSize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getEstimatedTimeOfLoading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getNodeCount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getEdgeCount</a:t>
            </a:r>
            <a:r>
              <a:rPr lang="en-US" sz="2000" dirty="0"/>
              <a:t>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89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354</Words>
  <Application>Microsoft Office PowerPoint</Application>
  <PresentationFormat>Widescreen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Graph Application Microservices</vt:lpstr>
      <vt:lpstr>Graph Extractor Microservices</vt:lpstr>
      <vt:lpstr>Graph Core Microservices</vt:lpstr>
      <vt:lpstr>Graph Transformer Microservices</vt:lpstr>
      <vt:lpstr>Graph Loader Microservices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Application Microservices</dc:title>
  <dc:creator>Debasish Kanhar</dc:creator>
  <cp:lastModifiedBy>Debasish Kanhar</cp:lastModifiedBy>
  <cp:revision>8</cp:revision>
  <dcterms:created xsi:type="dcterms:W3CDTF">2020-06-16T11:25:36Z</dcterms:created>
  <dcterms:modified xsi:type="dcterms:W3CDTF">2020-06-16T15:46:38Z</dcterms:modified>
</cp:coreProperties>
</file>