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5D3F-F2AE-48EA-A2EA-2DB22547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D5B06-F40E-44E2-A087-A7C215EA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44FE-93D0-4040-8A6D-B67520D6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CA35-94EA-41CE-8F2D-40349DAD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4F71-2C4E-47A6-92AD-9E4FFA9D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0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288F-7032-45B0-9362-55A05B29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9967D-281C-40A8-BC71-9A33E367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0DD2-066F-4D16-99D2-11720435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57C9-F445-4CEE-986A-59DDDAA0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3FF9-148D-4586-9B17-6B2B4988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7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8D14-E632-4740-B349-97AE4B4E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F1DB3-31C2-4FDE-B121-8B251FB6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EF64-A1E2-4E74-A2F8-7937CF8C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77C2-4A42-4ACA-98A9-BD962A08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14EE-8417-4534-BC26-16B9E15F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3F93-2A38-42E5-B433-DBCF8EFA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3B4F-6A71-45B1-AA46-E1B06845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739F-523B-4F1F-B0B3-45828F9A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58C4-B00C-453C-B2B2-5EDA87B8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E490-69BE-4BB1-915C-C24B3148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7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81F-2EED-4DB0-958A-D5BE1F7A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BD67-BA69-4C10-823B-2C282180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00D8-483D-45C9-A6C1-5D4FAAD4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1A4F-5118-4798-9FBC-8FD797C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1C6E-17CF-4583-B07D-55B5788B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380C-7C2A-430A-B8CF-B9F3CC06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7FCB-3738-451A-BCF3-5D628A4AE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3A5A9-7245-429A-9B13-8A619410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A354-4D94-4A67-ACF1-0883D781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28C2-1D6D-4D12-94EF-137EE78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6903-B15F-4388-80E5-DB2D44C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6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B014-5B57-46EE-9462-6EF1BB2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929D-3237-47DB-AB73-3CE63A0F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5DEC-D1B8-4626-B7C4-DE7759BA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04F3-7596-474A-8C8A-3C6946D2C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8B2CC-B6A4-443B-A5A1-C9DEEFEED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4D11A-E2D8-4462-9109-04E7A1B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29DE-2552-4C6B-ADAA-17953D8C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7DA3B-2E72-48AF-85A1-C235B17B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9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4E9D-5EA4-4B5B-BF08-E952370F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9864-E38C-4566-BB0D-B5ADA087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68C8F-1258-445C-915F-940EF6DB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2D9AE-4D77-43CF-B005-B04C9AB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EE1DA-84AC-4DE5-A6C7-FD3F92B8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2DDB-E063-4598-9A6B-F8C191ED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20B6F-1981-418F-9885-F9F5464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31B1-41F6-4995-B047-F16B3688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617D-8A26-4E7F-A05E-3A1D61FA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A9C4-0DFC-4944-AF84-3CC730F3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9CF9C-FD20-451E-AA95-7CA44710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ACC1-46BD-40BA-8FC8-2D9BEE17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3EBA5-50C7-44DE-9347-6520B1E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963B-E785-46B1-AB4A-F5E8FC04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D29EF-702D-47BE-9029-D5D12C5F9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94807-5F06-46FF-8B45-2714075E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D4A2-0CD6-4332-A6B3-9E91AD97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A2E8E-B57C-4CB6-AEA6-9B8DBB2A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7368-44A2-447C-ACDC-F32D543B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A30B0-8A6C-49A7-8ACF-38BC4207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ECACB-4021-4420-9D81-F220A08C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792D-76D2-4AA5-B637-000FDAB11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96DD-1B95-4A3B-B843-F10A96DA99E8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1FB-0DE9-4FB0-B634-44C9360A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461C-84D7-4A27-8BAD-EF8BD3528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0EB7-F110-4E85-9A18-DB36E3654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ED23-BC00-4B1E-B643-5DB5DB98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368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Screen 1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D97CC-C1EA-49F0-A3A4-597B9F826544}"/>
              </a:ext>
            </a:extLst>
          </p:cNvPr>
          <p:cNvSpPr/>
          <p:nvPr/>
        </p:nvSpPr>
        <p:spPr>
          <a:xfrm>
            <a:off x="499730" y="1371600"/>
            <a:ext cx="11238614" cy="5231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C46-F18B-43F6-9C67-8AB94075CA71}"/>
              </a:ext>
            </a:extLst>
          </p:cNvPr>
          <p:cNvSpPr/>
          <p:nvPr/>
        </p:nvSpPr>
        <p:spPr>
          <a:xfrm>
            <a:off x="712380" y="1669312"/>
            <a:ext cx="10792047" cy="20201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Bar Area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BFC4C-A020-4246-BAD7-EF54652374A2}"/>
              </a:ext>
            </a:extLst>
          </p:cNvPr>
          <p:cNvSpPr/>
          <p:nvPr/>
        </p:nvSpPr>
        <p:spPr>
          <a:xfrm>
            <a:off x="712380" y="4359347"/>
            <a:ext cx="10792047" cy="20201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Tabular view of Open, Loaded and Unloaded cases and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95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FD45-DC9C-4297-8828-E32E5D0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 dirty="0"/>
              <a:t>Search Bar Area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C8CF7-076F-41B3-991F-F622BE9ACE16}"/>
              </a:ext>
            </a:extLst>
          </p:cNvPr>
          <p:cNvSpPr/>
          <p:nvPr/>
        </p:nvSpPr>
        <p:spPr>
          <a:xfrm>
            <a:off x="712380" y="1669311"/>
            <a:ext cx="10792047" cy="29239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Monthly calendar">
            <a:extLst>
              <a:ext uri="{FF2B5EF4-FFF2-40B4-BE49-F238E27FC236}">
                <a16:creationId xmlns:a16="http://schemas.microsoft.com/office/drawing/2014/main" id="{083768E4-D319-4A7B-9042-BD7A5E1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8516" y="177032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72DD4-104A-4698-923A-3F18C2C22C80}"/>
              </a:ext>
            </a:extLst>
          </p:cNvPr>
          <p:cNvSpPr txBox="1"/>
          <p:nvPr/>
        </p:nvSpPr>
        <p:spPr>
          <a:xfrm>
            <a:off x="838200" y="1770321"/>
            <a:ext cx="183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Condition Builder</a:t>
            </a:r>
            <a:endParaRPr lang="en-IN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C137C2-BB5D-4459-9EEC-7034084CF10B}"/>
              </a:ext>
            </a:extLst>
          </p:cNvPr>
          <p:cNvSpPr/>
          <p:nvPr/>
        </p:nvSpPr>
        <p:spPr>
          <a:xfrm>
            <a:off x="909084" y="2254102"/>
            <a:ext cx="137691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Entity Type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56191-FE5E-4FA7-B068-EFA514A5CCE7}"/>
              </a:ext>
            </a:extLst>
          </p:cNvPr>
          <p:cNvSpPr/>
          <p:nvPr/>
        </p:nvSpPr>
        <p:spPr>
          <a:xfrm>
            <a:off x="2668772" y="2248784"/>
            <a:ext cx="137691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Entity Value/s</a:t>
            </a:r>
            <a:endParaRPr lang="en-IN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056FD8-D339-4B41-A795-1AB6AA8E48C2}"/>
              </a:ext>
            </a:extLst>
          </p:cNvPr>
          <p:cNvSpPr/>
          <p:nvPr/>
        </p:nvSpPr>
        <p:spPr>
          <a:xfrm>
            <a:off x="4625165" y="2248784"/>
            <a:ext cx="1376915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AND/ OR</a:t>
            </a:r>
            <a:endParaRPr lang="en-IN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D7CF09-E6C4-456A-8A82-AD73AC7AA07A}"/>
              </a:ext>
            </a:extLst>
          </p:cNvPr>
          <p:cNvSpPr/>
          <p:nvPr/>
        </p:nvSpPr>
        <p:spPr>
          <a:xfrm>
            <a:off x="6189922" y="2248784"/>
            <a:ext cx="914401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  <a:endParaRPr lang="en-IN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53D191-ABED-4284-8EED-D26A0CAA1D06}"/>
              </a:ext>
            </a:extLst>
          </p:cNvPr>
          <p:cNvSpPr/>
          <p:nvPr/>
        </p:nvSpPr>
        <p:spPr>
          <a:xfrm>
            <a:off x="909084" y="2955851"/>
            <a:ext cx="6352953" cy="68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1AB35-C491-49AC-A691-7685E2FEAD5E}"/>
              </a:ext>
            </a:extLst>
          </p:cNvPr>
          <p:cNvSpPr/>
          <p:nvPr/>
        </p:nvSpPr>
        <p:spPr>
          <a:xfrm>
            <a:off x="999460" y="2955851"/>
            <a:ext cx="3046228" cy="2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CONDITION VIEWER TABLE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A02284-5216-401B-B6B1-202FDD28FFAB}"/>
              </a:ext>
            </a:extLst>
          </p:cNvPr>
          <p:cNvCxnSpPr/>
          <p:nvPr/>
        </p:nvCxnSpPr>
        <p:spPr>
          <a:xfrm>
            <a:off x="1456660" y="3166811"/>
            <a:ext cx="0" cy="478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657645-B246-4D55-B70C-108E318F1A33}"/>
              </a:ext>
            </a:extLst>
          </p:cNvPr>
          <p:cNvCxnSpPr/>
          <p:nvPr/>
        </p:nvCxnSpPr>
        <p:spPr>
          <a:xfrm>
            <a:off x="3359888" y="3166811"/>
            <a:ext cx="0" cy="478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72C345-43EA-4A08-A78D-3FC35ACAE5FE}"/>
              </a:ext>
            </a:extLst>
          </p:cNvPr>
          <p:cNvCxnSpPr/>
          <p:nvPr/>
        </p:nvCxnSpPr>
        <p:spPr>
          <a:xfrm>
            <a:off x="5348177" y="2955851"/>
            <a:ext cx="0" cy="68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E66C2-ECB8-4B9D-A063-58D186417C2F}"/>
              </a:ext>
            </a:extLst>
          </p:cNvPr>
          <p:cNvCxnSpPr/>
          <p:nvPr/>
        </p:nvCxnSpPr>
        <p:spPr>
          <a:xfrm>
            <a:off x="6730409" y="2955851"/>
            <a:ext cx="0" cy="68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C3EF02-7CBA-4155-B900-91339A21A13B}"/>
              </a:ext>
            </a:extLst>
          </p:cNvPr>
          <p:cNvSpPr/>
          <p:nvPr/>
        </p:nvSpPr>
        <p:spPr>
          <a:xfrm>
            <a:off x="3115340" y="3912781"/>
            <a:ext cx="1669307" cy="32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8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FD45-DC9C-4297-8828-E32E5D0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128562"/>
            <a:ext cx="10515600" cy="825722"/>
          </a:xfrm>
        </p:spPr>
        <p:txBody>
          <a:bodyPr/>
          <a:lstStyle/>
          <a:p>
            <a:r>
              <a:rPr lang="en-US" dirty="0"/>
              <a:t>Search Bar Area (Example)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C8CF7-076F-41B3-991F-F622BE9ACE16}"/>
              </a:ext>
            </a:extLst>
          </p:cNvPr>
          <p:cNvSpPr/>
          <p:nvPr/>
        </p:nvSpPr>
        <p:spPr>
          <a:xfrm>
            <a:off x="699976" y="1066879"/>
            <a:ext cx="10792047" cy="2643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Monthly calendar">
            <a:extLst>
              <a:ext uri="{FF2B5EF4-FFF2-40B4-BE49-F238E27FC236}">
                <a16:creationId xmlns:a16="http://schemas.microsoft.com/office/drawing/2014/main" id="{083768E4-D319-4A7B-9042-BD7A5E1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8516" y="113236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72DD4-104A-4698-923A-3F18C2C22C80}"/>
              </a:ext>
            </a:extLst>
          </p:cNvPr>
          <p:cNvSpPr txBox="1"/>
          <p:nvPr/>
        </p:nvSpPr>
        <p:spPr>
          <a:xfrm>
            <a:off x="838200" y="1132365"/>
            <a:ext cx="183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Condition Builder</a:t>
            </a:r>
            <a:endParaRPr lang="en-IN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C137C2-BB5D-4459-9EEC-7034084CF10B}"/>
              </a:ext>
            </a:extLst>
          </p:cNvPr>
          <p:cNvSpPr/>
          <p:nvPr/>
        </p:nvSpPr>
        <p:spPr>
          <a:xfrm>
            <a:off x="909084" y="1616146"/>
            <a:ext cx="137691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IP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56191-FE5E-4FA7-B068-EFA514A5CCE7}"/>
              </a:ext>
            </a:extLst>
          </p:cNvPr>
          <p:cNvSpPr/>
          <p:nvPr/>
        </p:nvSpPr>
        <p:spPr>
          <a:xfrm>
            <a:off x="2482704" y="1605512"/>
            <a:ext cx="1768551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10.10.110.9,10.3.152.4</a:t>
            </a:r>
            <a:endParaRPr lang="en-IN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056FD8-D339-4B41-A795-1AB6AA8E48C2}"/>
              </a:ext>
            </a:extLst>
          </p:cNvPr>
          <p:cNvSpPr/>
          <p:nvPr/>
        </p:nvSpPr>
        <p:spPr>
          <a:xfrm>
            <a:off x="4625165" y="1610828"/>
            <a:ext cx="1376915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</a:t>
            </a:r>
            <a:endParaRPr lang="en-IN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D7CF09-E6C4-456A-8A82-AD73AC7AA07A}"/>
              </a:ext>
            </a:extLst>
          </p:cNvPr>
          <p:cNvSpPr/>
          <p:nvPr/>
        </p:nvSpPr>
        <p:spPr>
          <a:xfrm>
            <a:off x="6189922" y="1610828"/>
            <a:ext cx="914401" cy="3385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  <a:endParaRPr lang="en-IN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53D191-ABED-4284-8EED-D26A0CAA1D06}"/>
              </a:ext>
            </a:extLst>
          </p:cNvPr>
          <p:cNvSpPr/>
          <p:nvPr/>
        </p:nvSpPr>
        <p:spPr>
          <a:xfrm>
            <a:off x="869211" y="2324049"/>
            <a:ext cx="6352953" cy="68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1AB35-C491-49AC-A691-7685E2FEAD5E}"/>
              </a:ext>
            </a:extLst>
          </p:cNvPr>
          <p:cNvSpPr/>
          <p:nvPr/>
        </p:nvSpPr>
        <p:spPr>
          <a:xfrm>
            <a:off x="999460" y="2083972"/>
            <a:ext cx="3046228" cy="2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 VIEWER TABLE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A02284-5216-401B-B6B1-202FDD28FFAB}"/>
              </a:ext>
            </a:extLst>
          </p:cNvPr>
          <p:cNvCxnSpPr>
            <a:cxnSpLocks/>
          </p:cNvCxnSpPr>
          <p:nvPr/>
        </p:nvCxnSpPr>
        <p:spPr>
          <a:xfrm>
            <a:off x="1456660" y="2317889"/>
            <a:ext cx="0" cy="69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657645-B246-4D55-B70C-108E318F1A33}"/>
              </a:ext>
            </a:extLst>
          </p:cNvPr>
          <p:cNvCxnSpPr>
            <a:cxnSpLocks/>
          </p:cNvCxnSpPr>
          <p:nvPr/>
        </p:nvCxnSpPr>
        <p:spPr>
          <a:xfrm>
            <a:off x="3359888" y="2337464"/>
            <a:ext cx="0" cy="67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72C345-43EA-4A08-A78D-3FC35ACAE5FE}"/>
              </a:ext>
            </a:extLst>
          </p:cNvPr>
          <p:cNvCxnSpPr/>
          <p:nvPr/>
        </p:nvCxnSpPr>
        <p:spPr>
          <a:xfrm>
            <a:off x="6023345" y="2317889"/>
            <a:ext cx="0" cy="68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E66C2-ECB8-4B9D-A063-58D186417C2F}"/>
              </a:ext>
            </a:extLst>
          </p:cNvPr>
          <p:cNvCxnSpPr/>
          <p:nvPr/>
        </p:nvCxnSpPr>
        <p:spPr>
          <a:xfrm>
            <a:off x="6730409" y="2328525"/>
            <a:ext cx="0" cy="68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C3EF02-7CBA-4155-B900-91339A21A13B}"/>
              </a:ext>
            </a:extLst>
          </p:cNvPr>
          <p:cNvSpPr/>
          <p:nvPr/>
        </p:nvSpPr>
        <p:spPr>
          <a:xfrm>
            <a:off x="3094075" y="3179964"/>
            <a:ext cx="1669307" cy="32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E57B2A-EAA2-40DA-969A-D06FB0DEF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869211" y="2668761"/>
            <a:ext cx="6352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C1C65A8-5B9F-4915-8086-972C49BDD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3966" y="2368404"/>
            <a:ext cx="300357" cy="300357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C1A7BC84-78DF-4B01-BC96-3C84941C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076" y="2700796"/>
            <a:ext cx="300357" cy="3003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1803716-625C-4AD2-8034-68298116C385}"/>
              </a:ext>
            </a:extLst>
          </p:cNvPr>
          <p:cNvSpPr/>
          <p:nvPr/>
        </p:nvSpPr>
        <p:spPr>
          <a:xfrm>
            <a:off x="703516" y="3909321"/>
            <a:ext cx="10792047" cy="2643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Graphic 28" descr="Monthly calendar">
            <a:extLst>
              <a:ext uri="{FF2B5EF4-FFF2-40B4-BE49-F238E27FC236}">
                <a16:creationId xmlns:a16="http://schemas.microsoft.com/office/drawing/2014/main" id="{AF5EE9E9-E857-4BE4-ACAE-214F5C92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2056" y="397480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88C53-C814-474E-923C-47859D9DB915}"/>
              </a:ext>
            </a:extLst>
          </p:cNvPr>
          <p:cNvSpPr txBox="1"/>
          <p:nvPr/>
        </p:nvSpPr>
        <p:spPr>
          <a:xfrm>
            <a:off x="841740" y="3974807"/>
            <a:ext cx="183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Condition Builder</a:t>
            </a:r>
            <a:endParaRPr lang="en-IN" sz="16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08A7A0-6574-4CB5-B197-EA9B6D53BC9C}"/>
              </a:ext>
            </a:extLst>
          </p:cNvPr>
          <p:cNvSpPr/>
          <p:nvPr/>
        </p:nvSpPr>
        <p:spPr>
          <a:xfrm>
            <a:off x="912624" y="4458588"/>
            <a:ext cx="137691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IN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00775F-D9EB-4FB5-B375-41D24718FD6E}"/>
              </a:ext>
            </a:extLst>
          </p:cNvPr>
          <p:cNvSpPr/>
          <p:nvPr/>
        </p:nvSpPr>
        <p:spPr>
          <a:xfrm>
            <a:off x="2486244" y="4447954"/>
            <a:ext cx="1768551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Debasish.kanhar@sstech.us</a:t>
            </a:r>
            <a:endParaRPr lang="en-IN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F47E61-97B3-4B8E-8480-5E6635BCBD5A}"/>
              </a:ext>
            </a:extLst>
          </p:cNvPr>
          <p:cNvSpPr/>
          <p:nvPr/>
        </p:nvSpPr>
        <p:spPr>
          <a:xfrm>
            <a:off x="4628705" y="4453270"/>
            <a:ext cx="1376915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</a:t>
            </a:r>
            <a:endParaRPr lang="en-IN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3D636-7082-4C97-903D-D601CF2FCBED}"/>
              </a:ext>
            </a:extLst>
          </p:cNvPr>
          <p:cNvSpPr/>
          <p:nvPr/>
        </p:nvSpPr>
        <p:spPr>
          <a:xfrm>
            <a:off x="6193462" y="4453270"/>
            <a:ext cx="914401" cy="3385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  <a:endParaRPr lang="en-IN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9C2833-F2D5-417D-B638-859CF62FDBC9}"/>
              </a:ext>
            </a:extLst>
          </p:cNvPr>
          <p:cNvSpPr/>
          <p:nvPr/>
        </p:nvSpPr>
        <p:spPr>
          <a:xfrm>
            <a:off x="872751" y="5166491"/>
            <a:ext cx="6352953" cy="68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C9F4F0-6741-4918-AD1C-55B4F7BC3C96}"/>
              </a:ext>
            </a:extLst>
          </p:cNvPr>
          <p:cNvSpPr/>
          <p:nvPr/>
        </p:nvSpPr>
        <p:spPr>
          <a:xfrm>
            <a:off x="1003000" y="4926414"/>
            <a:ext cx="3046228" cy="2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 VIEWER TABLE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F040D0-DD53-4CC9-9F62-4ADA5CAF53B0}"/>
              </a:ext>
            </a:extLst>
          </p:cNvPr>
          <p:cNvCxnSpPr>
            <a:cxnSpLocks/>
          </p:cNvCxnSpPr>
          <p:nvPr/>
        </p:nvCxnSpPr>
        <p:spPr>
          <a:xfrm>
            <a:off x="1460200" y="5160331"/>
            <a:ext cx="0" cy="69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07B18F-F9A4-4585-B465-D57552D19C3D}"/>
              </a:ext>
            </a:extLst>
          </p:cNvPr>
          <p:cNvCxnSpPr>
            <a:cxnSpLocks/>
          </p:cNvCxnSpPr>
          <p:nvPr/>
        </p:nvCxnSpPr>
        <p:spPr>
          <a:xfrm>
            <a:off x="3363428" y="5179906"/>
            <a:ext cx="0" cy="67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D53E35-E3D2-4998-ACFB-253D13EFB928}"/>
              </a:ext>
            </a:extLst>
          </p:cNvPr>
          <p:cNvCxnSpPr/>
          <p:nvPr/>
        </p:nvCxnSpPr>
        <p:spPr>
          <a:xfrm>
            <a:off x="6026885" y="5160331"/>
            <a:ext cx="0" cy="68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AFA05C-E01F-4C8B-8742-70CF80345D0A}"/>
              </a:ext>
            </a:extLst>
          </p:cNvPr>
          <p:cNvCxnSpPr/>
          <p:nvPr/>
        </p:nvCxnSpPr>
        <p:spPr>
          <a:xfrm>
            <a:off x="6733949" y="5170967"/>
            <a:ext cx="0" cy="68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1D5D51-56F1-401A-BAAF-649A1A1891A0}"/>
              </a:ext>
            </a:extLst>
          </p:cNvPr>
          <p:cNvSpPr/>
          <p:nvPr/>
        </p:nvSpPr>
        <p:spPr>
          <a:xfrm>
            <a:off x="3097615" y="6022406"/>
            <a:ext cx="1669307" cy="32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391B4D-F121-49B3-9D41-1277E8D22F88}"/>
              </a:ext>
            </a:extLst>
          </p:cNvPr>
          <p:cNvCxnSpPr>
            <a:stCxn id="35" idx="1"/>
            <a:endCxn id="35" idx="3"/>
          </p:cNvCxnSpPr>
          <p:nvPr/>
        </p:nvCxnSpPr>
        <p:spPr>
          <a:xfrm>
            <a:off x="872751" y="5511203"/>
            <a:ext cx="6352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2EE513-BCC6-4612-B55F-26A6A3511688}"/>
              </a:ext>
            </a:extLst>
          </p:cNvPr>
          <p:cNvSpPr txBox="1"/>
          <p:nvPr/>
        </p:nvSpPr>
        <p:spPr>
          <a:xfrm>
            <a:off x="912624" y="5179906"/>
            <a:ext cx="54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39827-5EBF-4425-8DF7-360DADC53EAC}"/>
              </a:ext>
            </a:extLst>
          </p:cNvPr>
          <p:cNvSpPr txBox="1"/>
          <p:nvPr/>
        </p:nvSpPr>
        <p:spPr>
          <a:xfrm>
            <a:off x="1460200" y="5161173"/>
            <a:ext cx="190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10.10.110.9,10.3.152.4</a:t>
            </a:r>
            <a:endParaRPr lang="en-IN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46950B-1F9B-4246-A5CD-B39FA9774530}"/>
              </a:ext>
            </a:extLst>
          </p:cNvPr>
          <p:cNvSpPr txBox="1"/>
          <p:nvPr/>
        </p:nvSpPr>
        <p:spPr>
          <a:xfrm>
            <a:off x="3363417" y="5161173"/>
            <a:ext cx="247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  <a:r>
              <a:rPr lang="en-US" sz="1200" baseline="30000" dirty="0"/>
              <a:t>th</a:t>
            </a:r>
            <a:r>
              <a:rPr lang="en-US" sz="1200" dirty="0"/>
              <a:t> May 0130 to 24</a:t>
            </a:r>
            <a:r>
              <a:rPr lang="en-US" sz="1200" baseline="30000" dirty="0"/>
              <a:t>th</a:t>
            </a:r>
            <a:r>
              <a:rPr lang="en-US" sz="1200" dirty="0"/>
              <a:t> May 2230</a:t>
            </a:r>
            <a:endParaRPr lang="en-I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9833E4-4C72-4062-B6DB-452568AE19A4}"/>
              </a:ext>
            </a:extLst>
          </p:cNvPr>
          <p:cNvSpPr txBox="1"/>
          <p:nvPr/>
        </p:nvSpPr>
        <p:spPr>
          <a:xfrm>
            <a:off x="6026885" y="5179906"/>
            <a:ext cx="7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598BF5B2-7C20-4487-98E0-1B5278A21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7506" y="5210846"/>
            <a:ext cx="300357" cy="300357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BD76A302-F6FE-4DEC-809A-131AFB791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9616" y="5543238"/>
            <a:ext cx="300357" cy="300357"/>
          </a:xfrm>
          <a:prstGeom prst="rect">
            <a:avLst/>
          </a:prstGeom>
        </p:spPr>
      </p:pic>
      <p:sp>
        <p:nvSpPr>
          <p:cNvPr id="50" name="Arrow: Left 49">
            <a:extLst>
              <a:ext uri="{FF2B5EF4-FFF2-40B4-BE49-F238E27FC236}">
                <a16:creationId xmlns:a16="http://schemas.microsoft.com/office/drawing/2014/main" id="{DFE55425-D45C-4BCF-9DFB-D48E05BC8471}"/>
              </a:ext>
            </a:extLst>
          </p:cNvPr>
          <p:cNvSpPr/>
          <p:nvPr/>
        </p:nvSpPr>
        <p:spPr>
          <a:xfrm>
            <a:off x="5041605" y="6025647"/>
            <a:ext cx="1148317" cy="24892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7D127C36-A4E4-448E-80E0-7E51555E23FD}"/>
              </a:ext>
            </a:extLst>
          </p:cNvPr>
          <p:cNvSpPr/>
          <p:nvPr/>
        </p:nvSpPr>
        <p:spPr>
          <a:xfrm>
            <a:off x="7304567" y="1685372"/>
            <a:ext cx="914400" cy="25869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A8C2B183-2D50-4295-908D-3EA6E3C273B5}"/>
              </a:ext>
            </a:extLst>
          </p:cNvPr>
          <p:cNvSpPr/>
          <p:nvPr/>
        </p:nvSpPr>
        <p:spPr>
          <a:xfrm>
            <a:off x="7274438" y="4487884"/>
            <a:ext cx="914400" cy="25869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2AA4-D049-4CF3-8BF2-0547D06F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US" dirty="0"/>
              <a:t>Case View Table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C1C5-6DF7-4BC1-9316-C65CF5159B1D}"/>
              </a:ext>
            </a:extLst>
          </p:cNvPr>
          <p:cNvSpPr/>
          <p:nvPr/>
        </p:nvSpPr>
        <p:spPr>
          <a:xfrm>
            <a:off x="699976" y="1584249"/>
            <a:ext cx="10792047" cy="20201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37BAA-5443-4392-945A-45F0C61B092D}"/>
              </a:ext>
            </a:extLst>
          </p:cNvPr>
          <p:cNvCxnSpPr/>
          <p:nvPr/>
        </p:nvCxnSpPr>
        <p:spPr>
          <a:xfrm>
            <a:off x="691116" y="1956391"/>
            <a:ext cx="1081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AFF68D-0617-4752-8AF5-EBF78058D4AB}"/>
              </a:ext>
            </a:extLst>
          </p:cNvPr>
          <p:cNvCxnSpPr/>
          <p:nvPr/>
        </p:nvCxnSpPr>
        <p:spPr>
          <a:xfrm>
            <a:off x="1116419" y="1573619"/>
            <a:ext cx="0" cy="203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1BB515-D45C-442C-AEEB-1E1A5D343118}"/>
              </a:ext>
            </a:extLst>
          </p:cNvPr>
          <p:cNvCxnSpPr/>
          <p:nvPr/>
        </p:nvCxnSpPr>
        <p:spPr>
          <a:xfrm>
            <a:off x="3030279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B8AFE-D1B7-4637-BC08-FB6F1FFBE606}"/>
              </a:ext>
            </a:extLst>
          </p:cNvPr>
          <p:cNvCxnSpPr/>
          <p:nvPr/>
        </p:nvCxnSpPr>
        <p:spPr>
          <a:xfrm>
            <a:off x="4614530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3D9A0B-210A-4591-8DAE-6B1680D0A4B3}"/>
              </a:ext>
            </a:extLst>
          </p:cNvPr>
          <p:cNvCxnSpPr/>
          <p:nvPr/>
        </p:nvCxnSpPr>
        <p:spPr>
          <a:xfrm>
            <a:off x="5816009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512D6-F3A0-48C7-99B5-E98FD79987E0}"/>
              </a:ext>
            </a:extLst>
          </p:cNvPr>
          <p:cNvCxnSpPr/>
          <p:nvPr/>
        </p:nvCxnSpPr>
        <p:spPr>
          <a:xfrm>
            <a:off x="6964326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5479DB-2A4E-4770-8854-B5BBE5BEB38B}"/>
              </a:ext>
            </a:extLst>
          </p:cNvPr>
          <p:cNvCxnSpPr/>
          <p:nvPr/>
        </p:nvCxnSpPr>
        <p:spPr>
          <a:xfrm>
            <a:off x="8091377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1C8F7-2796-43A6-A370-4114C2377FB3}"/>
              </a:ext>
            </a:extLst>
          </p:cNvPr>
          <p:cNvCxnSpPr/>
          <p:nvPr/>
        </p:nvCxnSpPr>
        <p:spPr>
          <a:xfrm>
            <a:off x="9143996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2F6F31-F69C-4C5A-90B0-BB693A2B70AA}"/>
              </a:ext>
            </a:extLst>
          </p:cNvPr>
          <p:cNvSpPr txBox="1"/>
          <p:nvPr/>
        </p:nvSpPr>
        <p:spPr>
          <a:xfrm>
            <a:off x="1116419" y="1584249"/>
            <a:ext cx="1901450" cy="37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Name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36EF-4E64-490B-B0E7-6098C10DDA0F}"/>
              </a:ext>
            </a:extLst>
          </p:cNvPr>
          <p:cNvSpPr txBox="1"/>
          <p:nvPr/>
        </p:nvSpPr>
        <p:spPr>
          <a:xfrm>
            <a:off x="3039140" y="1573601"/>
            <a:ext cx="156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Type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30D85-DB4E-480B-B80D-74363FE429E2}"/>
              </a:ext>
            </a:extLst>
          </p:cNvPr>
          <p:cNvSpPr txBox="1"/>
          <p:nvPr/>
        </p:nvSpPr>
        <p:spPr>
          <a:xfrm>
            <a:off x="4614530" y="1584231"/>
            <a:ext cx="118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Created By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BA8D6D-1567-4030-A20C-8B8E5A5F07FC}"/>
              </a:ext>
            </a:extLst>
          </p:cNvPr>
          <p:cNvSpPr txBox="1"/>
          <p:nvPr/>
        </p:nvSpPr>
        <p:spPr>
          <a:xfrm>
            <a:off x="5816009" y="1573601"/>
            <a:ext cx="1148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Accessible By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12BDE-8961-4412-9512-91637784A107}"/>
              </a:ext>
            </a:extLst>
          </p:cNvPr>
          <p:cNvSpPr txBox="1"/>
          <p:nvPr/>
        </p:nvSpPr>
        <p:spPr>
          <a:xfrm>
            <a:off x="6964326" y="1573601"/>
            <a:ext cx="111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Created On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5FB23-416A-4166-9071-5FCFA24B0FD1}"/>
              </a:ext>
            </a:extLst>
          </p:cNvPr>
          <p:cNvSpPr txBox="1"/>
          <p:nvPr/>
        </p:nvSpPr>
        <p:spPr>
          <a:xfrm>
            <a:off x="8091378" y="1573601"/>
            <a:ext cx="113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Expire Time</a:t>
            </a:r>
            <a:endParaRPr lang="en-IN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28786A-15C3-4008-8033-143F4AAECCD8}"/>
              </a:ext>
            </a:extLst>
          </p:cNvPr>
          <p:cNvCxnSpPr/>
          <p:nvPr/>
        </p:nvCxnSpPr>
        <p:spPr>
          <a:xfrm>
            <a:off x="10465977" y="1584249"/>
            <a:ext cx="0" cy="20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1D263B-FAB3-44EF-881C-B12F995A852F}"/>
              </a:ext>
            </a:extLst>
          </p:cNvPr>
          <p:cNvSpPr txBox="1"/>
          <p:nvPr/>
        </p:nvSpPr>
        <p:spPr>
          <a:xfrm>
            <a:off x="9143996" y="1584231"/>
            <a:ext cx="128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3A7AF-C14B-4950-8902-654E06008AAD}"/>
              </a:ext>
            </a:extLst>
          </p:cNvPr>
          <p:cNvSpPr txBox="1"/>
          <p:nvPr/>
        </p:nvSpPr>
        <p:spPr>
          <a:xfrm>
            <a:off x="10465977" y="1584230"/>
            <a:ext cx="101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ETC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F5F03-0F76-4DC4-9B40-069996CEC063}"/>
              </a:ext>
            </a:extLst>
          </p:cNvPr>
          <p:cNvSpPr txBox="1"/>
          <p:nvPr/>
        </p:nvSpPr>
        <p:spPr>
          <a:xfrm>
            <a:off x="2615609" y="4412512"/>
            <a:ext cx="622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use clicks a submitted job from table, it opens up existing </a:t>
            </a:r>
            <a:r>
              <a:rPr lang="en-US" dirty="0" err="1"/>
              <a:t>ThreatHunt</a:t>
            </a:r>
            <a:r>
              <a:rPr lang="en-US" dirty="0"/>
              <a:t> UI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B630FA-82D8-4553-90C2-345B8C04E683}"/>
              </a:ext>
            </a:extLst>
          </p:cNvPr>
          <p:cNvSpPr txBox="1"/>
          <p:nvPr/>
        </p:nvSpPr>
        <p:spPr>
          <a:xfrm>
            <a:off x="9227282" y="2030819"/>
            <a:ext cx="1203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(From Local Write cache and Snowflake)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6098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Screen 1</vt:lpstr>
      <vt:lpstr>Search Bar Area</vt:lpstr>
      <vt:lpstr>Search Bar Area (Example)</vt:lpstr>
      <vt:lpstr>Case View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1</dc:title>
  <dc:creator>Debasish Kanhar</dc:creator>
  <cp:lastModifiedBy>Debasish Kanhar</cp:lastModifiedBy>
  <cp:revision>4</cp:revision>
  <dcterms:created xsi:type="dcterms:W3CDTF">2020-05-24T07:22:42Z</dcterms:created>
  <dcterms:modified xsi:type="dcterms:W3CDTF">2020-05-24T08:12:12Z</dcterms:modified>
</cp:coreProperties>
</file>