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2" r:id="rId9"/>
    <p:sldId id="263" r:id="rId10"/>
    <p:sldId id="264" r:id="rId11"/>
    <p:sldId id="265" r:id="rId12"/>
    <p:sldId id="266" r:id="rId13"/>
    <p:sldId id="267" r:id="rId14"/>
    <p:sldId id="268" r:id="rId15"/>
    <p:sldId id="269" r:id="rId16"/>
    <p:sldId id="270" r:id="rId17"/>
    <p:sldId id="271" r:id="rId18"/>
  </p:sldIdLst>
  <p:sldSz cx="12192000" cy="6858000"/>
  <p:notesSz cx="13716000" cy="24384000"/>
  <p:embeddedFontLst>
    <p:embeddedFont>
      <p:font typeface="Algerian" panose="04020705040A02060702" pitchFamily="82" charset="0"/>
      <p:regular r:id="rId20"/>
    </p:embeddedFont>
    <p:embeddedFont>
      <p:font typeface="Arial Black" panose="020B0A04020102020204" pitchFamily="34" charset="0"/>
      <p:regular r:id="rId21"/>
      <p:bold r:id="rId22"/>
    </p:embeddedFont>
    <p:embeddedFont>
      <p:font typeface="EB Garamond"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X8qxzYt2shF83cXLCgT2Tp0Ef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130C46-CA54-473E-B3CC-ED014EF757B0}">
  <a:tblStyle styleId="{08130C46-CA54-473E-B3CC-ED014EF757B0}" styleName="Table_0">
    <a:wholeTbl>
      <a:tcTxStyle b="off" i="off">
        <a:font>
          <a:latin typeface="Sabon Next LT"/>
          <a:ea typeface="Sabon Next LT"/>
          <a:cs typeface="Sabon Next L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6F6"/>
          </a:solidFill>
        </a:fill>
      </a:tcStyle>
    </a:wholeTbl>
    <a:band1H>
      <a:tcTxStyle/>
      <a:tcStyle>
        <a:tcBdr/>
        <a:fill>
          <a:solidFill>
            <a:srgbClr val="FBEDED"/>
          </a:solidFill>
        </a:fill>
      </a:tcStyle>
    </a:band1H>
    <a:band2H>
      <a:tcTxStyle/>
      <a:tcStyle>
        <a:tcBdr/>
      </a:tcStyle>
    </a:band2H>
    <a:band1V>
      <a:tcTxStyle/>
      <a:tcStyle>
        <a:tcBdr/>
        <a:fill>
          <a:solidFill>
            <a:srgbClr val="FBEDED"/>
          </a:solidFill>
        </a:fill>
      </a:tcStyle>
    </a:band1V>
    <a:band2V>
      <a:tcTxStyle/>
      <a:tcStyle>
        <a:tcBdr/>
      </a:tcStyle>
    </a:band2V>
    <a:lastCol>
      <a:tcTxStyle b="on" i="off">
        <a:font>
          <a:latin typeface="Sabon Next LT"/>
          <a:ea typeface="Sabon Next LT"/>
          <a:cs typeface="Sabon Next LT"/>
        </a:font>
        <a:schemeClr val="lt1"/>
      </a:tcTxStyle>
      <a:tcStyle>
        <a:tcBdr/>
        <a:fill>
          <a:solidFill>
            <a:schemeClr val="accent1"/>
          </a:solidFill>
        </a:fill>
      </a:tcStyle>
    </a:lastCol>
    <a:firstCol>
      <a:tcTxStyle b="on" i="off">
        <a:font>
          <a:latin typeface="Sabon Next LT"/>
          <a:ea typeface="Sabon Next LT"/>
          <a:cs typeface="Sabon Next LT"/>
        </a:font>
        <a:schemeClr val="lt1"/>
      </a:tcTxStyle>
      <a:tcStyle>
        <a:tcBdr/>
        <a:fill>
          <a:solidFill>
            <a:schemeClr val="accent1"/>
          </a:solidFill>
        </a:fill>
      </a:tcStyle>
    </a:firstCol>
    <a:lastRow>
      <a:tcTxStyle b="on" i="off">
        <a:font>
          <a:latin typeface="Sabon Next LT"/>
          <a:ea typeface="Sabon Next LT"/>
          <a:cs typeface="Sabon Next L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abon Next LT"/>
          <a:ea typeface="Sabon Next LT"/>
          <a:cs typeface="Sabon Next L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0: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0: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9: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1: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2: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3: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4: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5: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4: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5: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9a00819ab9_1_6:notes"/>
          <p:cNvSpPr>
            <a:spLocks noGrp="1" noRot="1" noChangeAspect="1"/>
          </p:cNvSpPr>
          <p:nvPr>
            <p:ph type="sldImg" idx="2"/>
          </p:nvPr>
        </p:nvSpPr>
        <p:spPr>
          <a:xfrm>
            <a:off x="2286450" y="1828800"/>
            <a:ext cx="9144600" cy="914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9a00819ab9_1_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6: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7: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8: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17" descr="preencoded.png"/>
          <p:cNvSpPr/>
          <p:nvPr/>
        </p:nvSpPr>
        <p:spPr>
          <a:xfrm>
            <a:off x="0" y="0"/>
            <a:ext cx="5295900" cy="6877050"/>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2" name="Google Shape;12;p17"/>
          <p:cNvSpPr/>
          <p:nvPr/>
        </p:nvSpPr>
        <p:spPr>
          <a:xfrm>
            <a:off x="1600201" y="1153228"/>
            <a:ext cx="9191625" cy="5704772"/>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 name="Google Shape;13;p17"/>
          <p:cNvSpPr/>
          <p:nvPr/>
        </p:nvSpPr>
        <p:spPr>
          <a:xfrm>
            <a:off x="2795588" y="0"/>
            <a:ext cx="6803142" cy="5396474"/>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 name="Google Shape;14;p17"/>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t" anchorCtr="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7"/>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a:off x="3611880" y="1984248"/>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body" idx="2"/>
          </p:nvPr>
        </p:nvSpPr>
        <p:spPr>
          <a:xfrm>
            <a:off x="4389120" y="4308475"/>
            <a:ext cx="3932238" cy="5889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Clr>
                <a:schemeClr val="accent6"/>
              </a:buClr>
              <a:buSzPts val="2400"/>
              <a:buNone/>
              <a:defRPr sz="2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6"/>
          <p:cNvSpPr txBox="1">
            <a:spLocks noGrp="1"/>
          </p:cNvSpPr>
          <p:nvPr>
            <p:ph type="body" idx="3"/>
          </p:nvPr>
        </p:nvSpPr>
        <p:spPr>
          <a:xfrm>
            <a:off x="9500616" y="3209544"/>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6" descr="preencoded.png"/>
          <p:cNvSpPr/>
          <p:nvPr/>
        </p:nvSpPr>
        <p:spPr>
          <a:xfrm>
            <a:off x="-7117" y="0"/>
            <a:ext cx="2550985" cy="68580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4" name="Google Shape;84;p26"/>
          <p:cNvSpPr/>
          <p:nvPr/>
        </p:nvSpPr>
        <p:spPr>
          <a:xfrm>
            <a:off x="-9415" y="0"/>
            <a:ext cx="2548591" cy="2555628"/>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5" name="Google Shape;85;p26" descr="preencoded.png"/>
          <p:cNvSpPr/>
          <p:nvPr/>
        </p:nvSpPr>
        <p:spPr>
          <a:xfrm>
            <a:off x="2543868" y="0"/>
            <a:ext cx="2560340" cy="2560340"/>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6" name="Google Shape;86;p26"/>
          <p:cNvSpPr/>
          <p:nvPr/>
        </p:nvSpPr>
        <p:spPr>
          <a:xfrm flipH="1">
            <a:off x="2535251"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7" name="Google Shape;87;p26"/>
          <p:cNvSpPr/>
          <p:nvPr/>
        </p:nvSpPr>
        <p:spPr>
          <a:xfrm flipH="1">
            <a:off x="-10617"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8" name="Google Shape;88;p2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89"/>
        <p:cNvGrpSpPr/>
        <p:nvPr/>
      </p:nvGrpSpPr>
      <p:grpSpPr>
        <a:xfrm>
          <a:off x="0" y="0"/>
          <a:ext cx="0" cy="0"/>
          <a:chOff x="0" y="0"/>
          <a:chExt cx="0" cy="0"/>
        </a:xfrm>
      </p:grpSpPr>
      <p:sp>
        <p:nvSpPr>
          <p:cNvPr id="90" name="Google Shape;90;p27"/>
          <p:cNvSpPr/>
          <p:nvPr/>
        </p:nvSpPr>
        <p:spPr>
          <a:xfrm>
            <a:off x="-24064" y="3390900"/>
            <a:ext cx="12216063" cy="3467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0">
              <a:solidFill>
                <a:schemeClr val="lt1"/>
              </a:solidFill>
              <a:latin typeface="EB Garamond"/>
              <a:ea typeface="EB Garamond"/>
              <a:cs typeface="EB Garamond"/>
              <a:sym typeface="EB Garamond"/>
            </a:endParaRPr>
          </a:p>
        </p:txBody>
      </p:sp>
      <p:sp>
        <p:nvSpPr>
          <p:cNvPr id="91" name="Google Shape;91;p27"/>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27"/>
          <p:cNvSpPr>
            <a:spLocks noGrp="1"/>
          </p:cNvSpPr>
          <p:nvPr>
            <p:ph type="pic" idx="2"/>
          </p:nvPr>
        </p:nvSpPr>
        <p:spPr>
          <a:xfrm>
            <a:off x="758905" y="2392023"/>
            <a:ext cx="2596896" cy="2596896"/>
          </a:xfrm>
          <a:prstGeom prst="rect">
            <a:avLst/>
          </a:prstGeom>
          <a:solidFill>
            <a:srgbClr val="E3E5BC"/>
          </a:solidFill>
          <a:ln>
            <a:noFill/>
          </a:ln>
        </p:spPr>
      </p:sp>
      <p:sp>
        <p:nvSpPr>
          <p:cNvPr id="95" name="Google Shape;95;p27"/>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7"/>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7"/>
          <p:cNvSpPr>
            <a:spLocks noGrp="1"/>
          </p:cNvSpPr>
          <p:nvPr>
            <p:ph type="pic" idx="4"/>
          </p:nvPr>
        </p:nvSpPr>
        <p:spPr>
          <a:xfrm>
            <a:off x="3517361" y="2392619"/>
            <a:ext cx="2596896" cy="2596896"/>
          </a:xfrm>
          <a:prstGeom prst="rect">
            <a:avLst/>
          </a:prstGeom>
          <a:solidFill>
            <a:srgbClr val="E3E5BC"/>
          </a:solidFill>
          <a:ln>
            <a:noFill/>
          </a:ln>
        </p:spPr>
      </p:sp>
      <p:sp>
        <p:nvSpPr>
          <p:cNvPr id="98" name="Google Shape;98;p27"/>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7"/>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7"/>
          <p:cNvSpPr>
            <a:spLocks noGrp="1"/>
          </p:cNvSpPr>
          <p:nvPr>
            <p:ph type="pic" idx="7"/>
          </p:nvPr>
        </p:nvSpPr>
        <p:spPr>
          <a:xfrm>
            <a:off x="6275817" y="2393215"/>
            <a:ext cx="2596896" cy="2596896"/>
          </a:xfrm>
          <a:prstGeom prst="rect">
            <a:avLst/>
          </a:prstGeom>
          <a:solidFill>
            <a:srgbClr val="E3E5BC"/>
          </a:solidFill>
          <a:ln>
            <a:noFill/>
          </a:ln>
        </p:spPr>
      </p:sp>
      <p:sp>
        <p:nvSpPr>
          <p:cNvPr id="101" name="Google Shape;101;p27"/>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7"/>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7"/>
          <p:cNvSpPr>
            <a:spLocks noGrp="1"/>
          </p:cNvSpPr>
          <p:nvPr>
            <p:ph type="pic" idx="13"/>
          </p:nvPr>
        </p:nvSpPr>
        <p:spPr>
          <a:xfrm>
            <a:off x="9034272" y="2393215"/>
            <a:ext cx="2596896" cy="2596896"/>
          </a:xfrm>
          <a:prstGeom prst="rect">
            <a:avLst/>
          </a:prstGeom>
          <a:solidFill>
            <a:srgbClr val="E3E5BC"/>
          </a:solidFill>
          <a:ln>
            <a:noFill/>
          </a:ln>
        </p:spPr>
      </p:sp>
      <p:sp>
        <p:nvSpPr>
          <p:cNvPr id="104" name="Google Shape;104;p27"/>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7"/>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758952" y="539496"/>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0" name="Google Shape;110;p28"/>
          <p:cNvSpPr>
            <a:spLocks noGrp="1"/>
          </p:cNvSpPr>
          <p:nvPr>
            <p:ph type="pic" idx="2"/>
          </p:nvPr>
        </p:nvSpPr>
        <p:spPr>
          <a:xfrm>
            <a:off x="1271016" y="1545336"/>
            <a:ext cx="2029968" cy="1828800"/>
          </a:xfrm>
          <a:prstGeom prst="rect">
            <a:avLst/>
          </a:prstGeom>
          <a:solidFill>
            <a:srgbClr val="E3E5BC"/>
          </a:solidFill>
          <a:ln>
            <a:noFill/>
          </a:ln>
        </p:spPr>
      </p:sp>
      <p:sp>
        <p:nvSpPr>
          <p:cNvPr id="111" name="Google Shape;111;p28"/>
          <p:cNvSpPr txBox="1">
            <a:spLocks noGrp="1"/>
          </p:cNvSpPr>
          <p:nvPr>
            <p:ph type="body" idx="1"/>
          </p:nvPr>
        </p:nvSpPr>
        <p:spPr>
          <a:xfrm>
            <a:off x="1271016"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8"/>
          <p:cNvSpPr txBox="1">
            <a:spLocks noGrp="1"/>
          </p:cNvSpPr>
          <p:nvPr>
            <p:ph type="body" idx="3"/>
          </p:nvPr>
        </p:nvSpPr>
        <p:spPr>
          <a:xfrm>
            <a:off x="1271016"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8"/>
          <p:cNvSpPr>
            <a:spLocks noGrp="1"/>
          </p:cNvSpPr>
          <p:nvPr>
            <p:ph type="pic" idx="4"/>
          </p:nvPr>
        </p:nvSpPr>
        <p:spPr>
          <a:xfrm>
            <a:off x="1271016" y="4144264"/>
            <a:ext cx="2029968" cy="1828800"/>
          </a:xfrm>
          <a:prstGeom prst="rect">
            <a:avLst/>
          </a:prstGeom>
          <a:solidFill>
            <a:srgbClr val="E3E5BC"/>
          </a:solidFill>
          <a:ln>
            <a:noFill/>
          </a:ln>
        </p:spPr>
      </p:sp>
      <p:sp>
        <p:nvSpPr>
          <p:cNvPr id="114" name="Google Shape;114;p28"/>
          <p:cNvSpPr txBox="1">
            <a:spLocks noGrp="1"/>
          </p:cNvSpPr>
          <p:nvPr>
            <p:ph type="body" idx="5"/>
          </p:nvPr>
        </p:nvSpPr>
        <p:spPr>
          <a:xfrm>
            <a:off x="1271016"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8"/>
          <p:cNvSpPr txBox="1">
            <a:spLocks noGrp="1"/>
          </p:cNvSpPr>
          <p:nvPr>
            <p:ph type="body" idx="6"/>
          </p:nvPr>
        </p:nvSpPr>
        <p:spPr>
          <a:xfrm>
            <a:off x="1271016"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8"/>
          <p:cNvSpPr>
            <a:spLocks noGrp="1"/>
          </p:cNvSpPr>
          <p:nvPr>
            <p:ph type="pic" idx="7"/>
          </p:nvPr>
        </p:nvSpPr>
        <p:spPr>
          <a:xfrm>
            <a:off x="3828288" y="1545336"/>
            <a:ext cx="2029968" cy="1828800"/>
          </a:xfrm>
          <a:prstGeom prst="rect">
            <a:avLst/>
          </a:prstGeom>
          <a:solidFill>
            <a:srgbClr val="E3E5BC"/>
          </a:solidFill>
          <a:ln>
            <a:noFill/>
          </a:ln>
        </p:spPr>
      </p:sp>
      <p:sp>
        <p:nvSpPr>
          <p:cNvPr id="117" name="Google Shape;117;p28"/>
          <p:cNvSpPr txBox="1">
            <a:spLocks noGrp="1"/>
          </p:cNvSpPr>
          <p:nvPr>
            <p:ph type="body" idx="8"/>
          </p:nvPr>
        </p:nvSpPr>
        <p:spPr>
          <a:xfrm>
            <a:off x="3828288"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8"/>
          <p:cNvSpPr txBox="1">
            <a:spLocks noGrp="1"/>
          </p:cNvSpPr>
          <p:nvPr>
            <p:ph type="body" idx="9"/>
          </p:nvPr>
        </p:nvSpPr>
        <p:spPr>
          <a:xfrm>
            <a:off x="3828288"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8"/>
          <p:cNvSpPr>
            <a:spLocks noGrp="1"/>
          </p:cNvSpPr>
          <p:nvPr>
            <p:ph type="pic" idx="13"/>
          </p:nvPr>
        </p:nvSpPr>
        <p:spPr>
          <a:xfrm>
            <a:off x="3828288" y="4144264"/>
            <a:ext cx="2029968" cy="1828800"/>
          </a:xfrm>
          <a:prstGeom prst="rect">
            <a:avLst/>
          </a:prstGeom>
          <a:solidFill>
            <a:srgbClr val="E3E5BC"/>
          </a:solidFill>
          <a:ln>
            <a:noFill/>
          </a:ln>
        </p:spPr>
      </p:sp>
      <p:sp>
        <p:nvSpPr>
          <p:cNvPr id="120" name="Google Shape;120;p28"/>
          <p:cNvSpPr txBox="1">
            <a:spLocks noGrp="1"/>
          </p:cNvSpPr>
          <p:nvPr>
            <p:ph type="body" idx="14"/>
          </p:nvPr>
        </p:nvSpPr>
        <p:spPr>
          <a:xfrm>
            <a:off x="3828288"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28"/>
          <p:cNvSpPr txBox="1">
            <a:spLocks noGrp="1"/>
          </p:cNvSpPr>
          <p:nvPr>
            <p:ph type="body" idx="15"/>
          </p:nvPr>
        </p:nvSpPr>
        <p:spPr>
          <a:xfrm>
            <a:off x="3828288"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8"/>
          <p:cNvSpPr>
            <a:spLocks noGrp="1"/>
          </p:cNvSpPr>
          <p:nvPr>
            <p:ph type="pic" idx="16"/>
          </p:nvPr>
        </p:nvSpPr>
        <p:spPr>
          <a:xfrm>
            <a:off x="6385560" y="1545336"/>
            <a:ext cx="2029968" cy="1828800"/>
          </a:xfrm>
          <a:prstGeom prst="rect">
            <a:avLst/>
          </a:prstGeom>
          <a:solidFill>
            <a:srgbClr val="E3E5BC"/>
          </a:solidFill>
          <a:ln>
            <a:noFill/>
          </a:ln>
        </p:spPr>
      </p:sp>
      <p:sp>
        <p:nvSpPr>
          <p:cNvPr id="123" name="Google Shape;123;p28"/>
          <p:cNvSpPr txBox="1">
            <a:spLocks noGrp="1"/>
          </p:cNvSpPr>
          <p:nvPr>
            <p:ph type="body" idx="17"/>
          </p:nvPr>
        </p:nvSpPr>
        <p:spPr>
          <a:xfrm>
            <a:off x="6385560"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8"/>
          <p:cNvSpPr txBox="1">
            <a:spLocks noGrp="1"/>
          </p:cNvSpPr>
          <p:nvPr>
            <p:ph type="body" idx="18"/>
          </p:nvPr>
        </p:nvSpPr>
        <p:spPr>
          <a:xfrm>
            <a:off x="6385560"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8"/>
          <p:cNvSpPr>
            <a:spLocks noGrp="1"/>
          </p:cNvSpPr>
          <p:nvPr>
            <p:ph type="pic" idx="19"/>
          </p:nvPr>
        </p:nvSpPr>
        <p:spPr>
          <a:xfrm>
            <a:off x="6385560" y="4144264"/>
            <a:ext cx="2029968" cy="1828800"/>
          </a:xfrm>
          <a:prstGeom prst="rect">
            <a:avLst/>
          </a:prstGeom>
          <a:solidFill>
            <a:srgbClr val="E3E5BC"/>
          </a:solidFill>
          <a:ln>
            <a:noFill/>
          </a:ln>
        </p:spPr>
      </p:sp>
      <p:sp>
        <p:nvSpPr>
          <p:cNvPr id="126" name="Google Shape;126;p28"/>
          <p:cNvSpPr txBox="1">
            <a:spLocks noGrp="1"/>
          </p:cNvSpPr>
          <p:nvPr>
            <p:ph type="body" idx="20"/>
          </p:nvPr>
        </p:nvSpPr>
        <p:spPr>
          <a:xfrm>
            <a:off x="6385560"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8"/>
          <p:cNvSpPr txBox="1">
            <a:spLocks noGrp="1"/>
          </p:cNvSpPr>
          <p:nvPr>
            <p:ph type="body" idx="21"/>
          </p:nvPr>
        </p:nvSpPr>
        <p:spPr>
          <a:xfrm>
            <a:off x="6385560"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28"/>
          <p:cNvSpPr>
            <a:spLocks noGrp="1"/>
          </p:cNvSpPr>
          <p:nvPr>
            <p:ph type="pic" idx="22"/>
          </p:nvPr>
        </p:nvSpPr>
        <p:spPr>
          <a:xfrm>
            <a:off x="8942832" y="1545336"/>
            <a:ext cx="2029968" cy="1828800"/>
          </a:xfrm>
          <a:prstGeom prst="rect">
            <a:avLst/>
          </a:prstGeom>
          <a:solidFill>
            <a:srgbClr val="E3E5BC"/>
          </a:solidFill>
          <a:ln>
            <a:noFill/>
          </a:ln>
        </p:spPr>
      </p:sp>
      <p:sp>
        <p:nvSpPr>
          <p:cNvPr id="129" name="Google Shape;129;p28"/>
          <p:cNvSpPr txBox="1">
            <a:spLocks noGrp="1"/>
          </p:cNvSpPr>
          <p:nvPr>
            <p:ph type="body" idx="23"/>
          </p:nvPr>
        </p:nvSpPr>
        <p:spPr>
          <a:xfrm>
            <a:off x="8942832"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8"/>
          <p:cNvSpPr txBox="1">
            <a:spLocks noGrp="1"/>
          </p:cNvSpPr>
          <p:nvPr>
            <p:ph type="body" idx="24"/>
          </p:nvPr>
        </p:nvSpPr>
        <p:spPr>
          <a:xfrm>
            <a:off x="8942832"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8"/>
          <p:cNvSpPr>
            <a:spLocks noGrp="1"/>
          </p:cNvSpPr>
          <p:nvPr>
            <p:ph type="pic" idx="25"/>
          </p:nvPr>
        </p:nvSpPr>
        <p:spPr>
          <a:xfrm>
            <a:off x="8942832" y="4144264"/>
            <a:ext cx="2029968" cy="1828800"/>
          </a:xfrm>
          <a:prstGeom prst="rect">
            <a:avLst/>
          </a:prstGeom>
          <a:solidFill>
            <a:srgbClr val="E3E5BC"/>
          </a:solidFill>
          <a:ln>
            <a:noFill/>
          </a:ln>
        </p:spPr>
      </p:sp>
      <p:sp>
        <p:nvSpPr>
          <p:cNvPr id="132" name="Google Shape;132;p28"/>
          <p:cNvSpPr txBox="1">
            <a:spLocks noGrp="1"/>
          </p:cNvSpPr>
          <p:nvPr>
            <p:ph type="body" idx="26"/>
          </p:nvPr>
        </p:nvSpPr>
        <p:spPr>
          <a:xfrm>
            <a:off x="8942832"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8"/>
          <p:cNvSpPr txBox="1">
            <a:spLocks noGrp="1"/>
          </p:cNvSpPr>
          <p:nvPr>
            <p:ph type="body" idx="27"/>
          </p:nvPr>
        </p:nvSpPr>
        <p:spPr>
          <a:xfrm>
            <a:off x="8942832"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34"/>
        <p:cNvGrpSpPr/>
        <p:nvPr/>
      </p:nvGrpSpPr>
      <p:grpSpPr>
        <a:xfrm>
          <a:off x="0" y="0"/>
          <a:ext cx="0" cy="0"/>
          <a:chOff x="0" y="0"/>
          <a:chExt cx="0" cy="0"/>
        </a:xfrm>
      </p:grpSpPr>
      <p:sp>
        <p:nvSpPr>
          <p:cNvPr id="135" name="Google Shape;135;p29"/>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6" name="Google Shape;136;p29"/>
          <p:cNvSpPr/>
          <p:nvPr/>
        </p:nvSpPr>
        <p:spPr>
          <a:xfrm>
            <a:off x="2900911"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7" name="Google Shape;137;p29"/>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8" name="Google Shape;138;p29"/>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9" name="Google Shape;139;p29"/>
          <p:cNvSpPr/>
          <p:nvPr/>
        </p:nvSpPr>
        <p:spPr>
          <a:xfrm>
            <a:off x="7332057"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40" name="Google Shape;140;p29"/>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9"/>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3" name="Google Shape;143;p29"/>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29"/>
          <p:cNvSpPr>
            <a:spLocks noGrp="1"/>
          </p:cNvSpPr>
          <p:nvPr>
            <p:ph type="pic" idx="2"/>
          </p:nvPr>
        </p:nvSpPr>
        <p:spPr>
          <a:xfrm>
            <a:off x="1339134" y="2111058"/>
            <a:ext cx="704088" cy="704088"/>
          </a:xfrm>
          <a:prstGeom prst="ellipse">
            <a:avLst/>
          </a:prstGeom>
          <a:solidFill>
            <a:schemeClr val="accent1"/>
          </a:solidFill>
          <a:ln>
            <a:noFill/>
          </a:ln>
        </p:spPr>
      </p:sp>
      <p:sp>
        <p:nvSpPr>
          <p:cNvPr id="145" name="Google Shape;145;p29"/>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29"/>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7" name="Google Shape;147;p29"/>
          <p:cNvSpPr>
            <a:spLocks noGrp="1"/>
          </p:cNvSpPr>
          <p:nvPr>
            <p:ph type="pic" idx="5"/>
          </p:nvPr>
        </p:nvSpPr>
        <p:spPr>
          <a:xfrm>
            <a:off x="3554707" y="2111058"/>
            <a:ext cx="704088" cy="704088"/>
          </a:xfrm>
          <a:prstGeom prst="ellipse">
            <a:avLst/>
          </a:prstGeom>
          <a:solidFill>
            <a:schemeClr val="accent3"/>
          </a:solidFill>
          <a:ln>
            <a:noFill/>
          </a:ln>
        </p:spPr>
      </p:sp>
      <p:sp>
        <p:nvSpPr>
          <p:cNvPr id="148" name="Google Shape;148;p29"/>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9"/>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29"/>
          <p:cNvSpPr>
            <a:spLocks noGrp="1"/>
          </p:cNvSpPr>
          <p:nvPr>
            <p:ph type="pic" idx="8"/>
          </p:nvPr>
        </p:nvSpPr>
        <p:spPr>
          <a:xfrm>
            <a:off x="5770280" y="2111058"/>
            <a:ext cx="704088" cy="704088"/>
          </a:xfrm>
          <a:prstGeom prst="ellipse">
            <a:avLst/>
          </a:prstGeom>
          <a:solidFill>
            <a:schemeClr val="accent1"/>
          </a:solidFill>
          <a:ln>
            <a:noFill/>
          </a:ln>
        </p:spPr>
      </p:sp>
      <p:sp>
        <p:nvSpPr>
          <p:cNvPr id="151" name="Google Shape;151;p29"/>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9"/>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3" name="Google Shape;153;p29"/>
          <p:cNvSpPr>
            <a:spLocks noGrp="1"/>
          </p:cNvSpPr>
          <p:nvPr>
            <p:ph type="pic" idx="14"/>
          </p:nvPr>
        </p:nvSpPr>
        <p:spPr>
          <a:xfrm>
            <a:off x="7985853" y="2111058"/>
            <a:ext cx="704088" cy="704088"/>
          </a:xfrm>
          <a:prstGeom prst="ellipse">
            <a:avLst/>
          </a:prstGeom>
          <a:solidFill>
            <a:schemeClr val="accent3"/>
          </a:solidFill>
          <a:ln>
            <a:noFill/>
          </a:ln>
        </p:spPr>
      </p:sp>
      <p:sp>
        <p:nvSpPr>
          <p:cNvPr id="154" name="Google Shape;154;p29"/>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29"/>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6" name="Google Shape;156;p29"/>
          <p:cNvSpPr>
            <a:spLocks noGrp="1"/>
          </p:cNvSpPr>
          <p:nvPr>
            <p:ph type="pic" idx="17"/>
          </p:nvPr>
        </p:nvSpPr>
        <p:spPr>
          <a:xfrm>
            <a:off x="10201425" y="2111058"/>
            <a:ext cx="704088" cy="704088"/>
          </a:xfrm>
          <a:prstGeom prst="ellipse">
            <a:avLst/>
          </a:prstGeom>
          <a:solidFill>
            <a:schemeClr val="accent1"/>
          </a:solidFill>
          <a:ln>
            <a:noFill/>
          </a:ln>
        </p:spPr>
      </p:sp>
      <p:sp>
        <p:nvSpPr>
          <p:cNvPr id="157" name="Google Shape;157;p29"/>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58"/>
        <p:cNvGrpSpPr/>
        <p:nvPr/>
      </p:nvGrpSpPr>
      <p:grpSpPr>
        <a:xfrm>
          <a:off x="0" y="0"/>
          <a:ext cx="0" cy="0"/>
          <a:chOff x="0" y="0"/>
          <a:chExt cx="0" cy="0"/>
        </a:xfrm>
      </p:grpSpPr>
      <p:sp>
        <p:nvSpPr>
          <p:cNvPr id="159" name="Google Shape;159;p30"/>
          <p:cNvSpPr/>
          <p:nvPr/>
        </p:nvSpPr>
        <p:spPr>
          <a:xfrm>
            <a:off x="0" y="0"/>
            <a:ext cx="2838450" cy="2857958"/>
          </a:xfrm>
          <a:custGeom>
            <a:avLst/>
            <a:gdLst/>
            <a:ahLst/>
            <a:cxnLst/>
            <a:rect l="l" t="t" r="r" b="b"/>
            <a:pathLst>
              <a:path w="2838450" h="2857958"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0" name="Google Shape;160;p30"/>
          <p:cNvSpPr/>
          <p:nvPr/>
        </p:nvSpPr>
        <p:spPr>
          <a:xfrm>
            <a:off x="1" y="-1"/>
            <a:ext cx="1970627" cy="1990267"/>
          </a:xfrm>
          <a:custGeom>
            <a:avLst/>
            <a:gdLst/>
            <a:ahLst/>
            <a:cxnLst/>
            <a:rect l="l" t="t" r="r" b="b"/>
            <a:pathLst>
              <a:path w="1970627" h="1990267"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1" name="Google Shape;161;p30"/>
          <p:cNvSpPr/>
          <p:nvPr/>
        </p:nvSpPr>
        <p:spPr>
          <a:xfrm>
            <a:off x="1" y="1"/>
            <a:ext cx="1003449" cy="1013015"/>
          </a:xfrm>
          <a:custGeom>
            <a:avLst/>
            <a:gdLst/>
            <a:ahLst/>
            <a:cxnLst/>
            <a:rect l="l" t="t" r="r" b="b"/>
            <a:pathLst>
              <a:path w="1003449" h="1013015" extrusionOk="0">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2" name="Google Shape;162;p30"/>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3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64" name="Google Shape;164;p30" descr="preencoded.png"/>
          <p:cNvSpPr/>
          <p:nvPr/>
        </p:nvSpPr>
        <p:spPr>
          <a:xfrm>
            <a:off x="1458332" y="590133"/>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5" name="Google Shape;165;p30"/>
          <p:cNvSpPr txBox="1">
            <a:spLocks noGrp="1"/>
          </p:cNvSpPr>
          <p:nvPr>
            <p:ph type="body" idx="1"/>
          </p:nvPr>
        </p:nvSpPr>
        <p:spPr>
          <a:xfrm>
            <a:off x="685338"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6" name="Google Shape;166;p30"/>
          <p:cNvSpPr txBox="1">
            <a:spLocks noGrp="1"/>
          </p:cNvSpPr>
          <p:nvPr>
            <p:ph type="body" idx="2"/>
          </p:nvPr>
        </p:nvSpPr>
        <p:spPr>
          <a:xfrm>
            <a:off x="2900911"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7" name="Google Shape;167;p30"/>
          <p:cNvSpPr txBox="1">
            <a:spLocks noGrp="1"/>
          </p:cNvSpPr>
          <p:nvPr>
            <p:ph type="body" idx="3"/>
          </p:nvPr>
        </p:nvSpPr>
        <p:spPr>
          <a:xfrm>
            <a:off x="5116484"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8" name="Google Shape;168;p30"/>
          <p:cNvSpPr txBox="1">
            <a:spLocks noGrp="1"/>
          </p:cNvSpPr>
          <p:nvPr>
            <p:ph type="body" idx="4"/>
          </p:nvPr>
        </p:nvSpPr>
        <p:spPr>
          <a:xfrm>
            <a:off x="7332057"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9" name="Google Shape;169;p30"/>
          <p:cNvSpPr txBox="1">
            <a:spLocks noGrp="1"/>
          </p:cNvSpPr>
          <p:nvPr>
            <p:ph type="body" idx="5"/>
          </p:nvPr>
        </p:nvSpPr>
        <p:spPr>
          <a:xfrm>
            <a:off x="9547629"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0" name="Google Shape;170;p30"/>
          <p:cNvSpPr txBox="1">
            <a:spLocks noGrp="1"/>
          </p:cNvSpPr>
          <p:nvPr>
            <p:ph type="body" idx="6"/>
          </p:nvPr>
        </p:nvSpPr>
        <p:spPr>
          <a:xfrm>
            <a:off x="685338"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30"/>
          <p:cNvSpPr txBox="1">
            <a:spLocks noGrp="1"/>
          </p:cNvSpPr>
          <p:nvPr>
            <p:ph type="body" idx="7"/>
          </p:nvPr>
        </p:nvSpPr>
        <p:spPr>
          <a:xfrm>
            <a:off x="2900911"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30"/>
          <p:cNvSpPr txBox="1">
            <a:spLocks noGrp="1"/>
          </p:cNvSpPr>
          <p:nvPr>
            <p:ph type="body" idx="8"/>
          </p:nvPr>
        </p:nvSpPr>
        <p:spPr>
          <a:xfrm>
            <a:off x="5116484"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30"/>
          <p:cNvSpPr txBox="1">
            <a:spLocks noGrp="1"/>
          </p:cNvSpPr>
          <p:nvPr>
            <p:ph type="body" idx="9"/>
          </p:nvPr>
        </p:nvSpPr>
        <p:spPr>
          <a:xfrm>
            <a:off x="7332057"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30"/>
          <p:cNvSpPr txBox="1">
            <a:spLocks noGrp="1"/>
          </p:cNvSpPr>
          <p:nvPr>
            <p:ph type="body" idx="13"/>
          </p:nvPr>
        </p:nvSpPr>
        <p:spPr>
          <a:xfrm>
            <a:off x="9547629"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5" name="Google Shape;175;p30"/>
          <p:cNvCxnSpPr/>
          <p:nvPr/>
        </p:nvCxnSpPr>
        <p:spPr>
          <a:xfrm>
            <a:off x="739398" y="4187681"/>
            <a:ext cx="10812360" cy="0"/>
          </a:xfrm>
          <a:prstGeom prst="straightConnector1">
            <a:avLst/>
          </a:prstGeom>
          <a:noFill/>
          <a:ln w="12700" cap="flat" cmpd="sng">
            <a:solidFill>
              <a:srgbClr val="F1D0D0"/>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1"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79" name="Google Shape;179;p31"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80" name="Google Shape;180;p31"/>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1" name="Google Shape;181;p31"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82" name="Google Shape;182;p31"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183" name="Google Shape;183;p31"/>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4" name="Google Shape;184;p31"/>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31"/>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6" name="Google Shape;186;p31"/>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3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3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2" name="Google Shape;192;p32"/>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3" name="Google Shape;193;p32"/>
          <p:cNvSpPr>
            <a:spLocks noGrp="1"/>
          </p:cNvSpPr>
          <p:nvPr>
            <p:ph type="pic" idx="2"/>
          </p:nvPr>
        </p:nvSpPr>
        <p:spPr>
          <a:xfrm>
            <a:off x="1911096" y="2258568"/>
            <a:ext cx="932688" cy="932688"/>
          </a:xfrm>
          <a:prstGeom prst="ellipse">
            <a:avLst/>
          </a:prstGeom>
          <a:solidFill>
            <a:schemeClr val="accent3"/>
          </a:solidFill>
          <a:ln>
            <a:noFill/>
          </a:ln>
        </p:spPr>
      </p:sp>
      <p:sp>
        <p:nvSpPr>
          <p:cNvPr id="194" name="Google Shape;194;p32"/>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32"/>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32"/>
          <p:cNvSpPr>
            <a:spLocks noGrp="1"/>
          </p:cNvSpPr>
          <p:nvPr>
            <p:ph type="pic" idx="5"/>
          </p:nvPr>
        </p:nvSpPr>
        <p:spPr>
          <a:xfrm>
            <a:off x="5641848" y="2258568"/>
            <a:ext cx="932688" cy="932688"/>
          </a:xfrm>
          <a:prstGeom prst="ellipse">
            <a:avLst/>
          </a:prstGeom>
          <a:solidFill>
            <a:schemeClr val="accent1"/>
          </a:solidFill>
          <a:ln>
            <a:noFill/>
          </a:ln>
        </p:spPr>
      </p:sp>
      <p:sp>
        <p:nvSpPr>
          <p:cNvPr id="197" name="Google Shape;197;p32"/>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32"/>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9" name="Google Shape;199;p32"/>
          <p:cNvSpPr>
            <a:spLocks noGrp="1"/>
          </p:cNvSpPr>
          <p:nvPr>
            <p:ph type="pic" idx="8"/>
          </p:nvPr>
        </p:nvSpPr>
        <p:spPr>
          <a:xfrm>
            <a:off x="9290304" y="2258568"/>
            <a:ext cx="932688" cy="932688"/>
          </a:xfrm>
          <a:prstGeom prst="ellipse">
            <a:avLst/>
          </a:prstGeom>
          <a:solidFill>
            <a:schemeClr val="accent4"/>
          </a:solidFill>
          <a:ln>
            <a:noFill/>
          </a:ln>
        </p:spPr>
      </p:sp>
      <p:sp>
        <p:nvSpPr>
          <p:cNvPr id="200" name="Google Shape;200;p32"/>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01"/>
        <p:cNvGrpSpPr/>
        <p:nvPr/>
      </p:nvGrpSpPr>
      <p:grpSpPr>
        <a:xfrm>
          <a:off x="0" y="0"/>
          <a:ext cx="0" cy="0"/>
          <a:chOff x="0" y="0"/>
          <a:chExt cx="0" cy="0"/>
        </a:xfrm>
      </p:grpSpPr>
      <p:sp>
        <p:nvSpPr>
          <p:cNvPr id="202" name="Google Shape;202;p33"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3" name="Google Shape;203;p33"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204" name="Google Shape;204;p33"/>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5" name="Google Shape;205;p33"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6" name="Google Shape;206;p33"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207" name="Google Shape;207;p33"/>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3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9" name="Google Shape;209;p33"/>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3"/>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33"/>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2"/>
        <p:cNvGrpSpPr/>
        <p:nvPr/>
      </p:nvGrpSpPr>
      <p:grpSpPr>
        <a:xfrm>
          <a:off x="0" y="0"/>
          <a:ext cx="0" cy="0"/>
          <a:chOff x="0" y="0"/>
          <a:chExt cx="0" cy="0"/>
        </a:xfrm>
      </p:grpSpPr>
      <p:sp>
        <p:nvSpPr>
          <p:cNvPr id="213" name="Google Shape;213;p34"/>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4" name="Google Shape;214;p34"/>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5" name="Google Shape;215;p34"/>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3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35"/>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0" name="Google Shape;220;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60"/>
              </a:spcBef>
              <a:spcAft>
                <a:spcPts val="0"/>
              </a:spcAft>
              <a:buClr>
                <a:schemeClr val="accent6"/>
              </a:buClr>
              <a:buSzPts val="3200"/>
              <a:buChar char="•"/>
              <a:defRPr sz="3200"/>
            </a:lvl1pPr>
            <a:lvl2pPr marL="914400" lvl="1" indent="-406400" algn="l">
              <a:lnSpc>
                <a:spcPct val="100000"/>
              </a:lnSpc>
              <a:spcBef>
                <a:spcPts val="360"/>
              </a:spcBef>
              <a:spcAft>
                <a:spcPts val="0"/>
              </a:spcAft>
              <a:buClr>
                <a:schemeClr val="accent6"/>
              </a:buClr>
              <a:buSzPts val="2800"/>
              <a:buChar char="•"/>
              <a:defRPr sz="2800"/>
            </a:lvl2pPr>
            <a:lvl3pPr marL="1371600" lvl="2" indent="-381000" algn="l">
              <a:lnSpc>
                <a:spcPct val="100000"/>
              </a:lnSpc>
              <a:spcBef>
                <a:spcPts val="360"/>
              </a:spcBef>
              <a:spcAft>
                <a:spcPts val="0"/>
              </a:spcAft>
              <a:buClr>
                <a:schemeClr val="accent6"/>
              </a:buClr>
              <a:buSzPts val="2400"/>
              <a:buChar char="•"/>
              <a:defRPr sz="2400"/>
            </a:lvl3pPr>
            <a:lvl4pPr marL="1828800" lvl="3" indent="-355600" algn="l">
              <a:lnSpc>
                <a:spcPct val="100000"/>
              </a:lnSpc>
              <a:spcBef>
                <a:spcPts val="360"/>
              </a:spcBef>
              <a:spcAft>
                <a:spcPts val="0"/>
              </a:spcAft>
              <a:buClr>
                <a:schemeClr val="accent6"/>
              </a:buClr>
              <a:buSzPts val="2000"/>
              <a:buChar char="•"/>
              <a:defRPr sz="2000"/>
            </a:lvl4pPr>
            <a:lvl5pPr marL="2286000" lvl="4" indent="-355600" algn="l">
              <a:lnSpc>
                <a:spcPct val="100000"/>
              </a:lnSpc>
              <a:spcBef>
                <a:spcPts val="36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2" name="Google Shape;222;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3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3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6"/>
        <p:cNvGrpSpPr/>
        <p:nvPr/>
      </p:nvGrpSpPr>
      <p:grpSpPr>
        <a:xfrm>
          <a:off x="0" y="0"/>
          <a:ext cx="0" cy="0"/>
          <a:chOff x="0" y="0"/>
          <a:chExt cx="0" cy="0"/>
        </a:xfrm>
      </p:grpSpPr>
      <p:grpSp>
        <p:nvGrpSpPr>
          <p:cNvPr id="17" name="Google Shape;17;p18"/>
          <p:cNvGrpSpPr/>
          <p:nvPr/>
        </p:nvGrpSpPr>
        <p:grpSpPr>
          <a:xfrm>
            <a:off x="6452303" y="3405019"/>
            <a:ext cx="5739697" cy="3467971"/>
            <a:chOff x="5009037" y="2525712"/>
            <a:chExt cx="7170193" cy="4332288"/>
          </a:xfrm>
        </p:grpSpPr>
        <p:sp>
          <p:nvSpPr>
            <p:cNvPr id="18" name="Google Shape;18;p18"/>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9" name="Google Shape;19;p18"/>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grpSp>
        <p:nvGrpSpPr>
          <p:cNvPr id="20" name="Google Shape;20;p18"/>
          <p:cNvGrpSpPr/>
          <p:nvPr/>
        </p:nvGrpSpPr>
        <p:grpSpPr>
          <a:xfrm rot="10800000">
            <a:off x="6465610" y="0"/>
            <a:ext cx="5739697" cy="3467971"/>
            <a:chOff x="5183405" y="2678112"/>
            <a:chExt cx="7170193" cy="4332288"/>
          </a:xfrm>
        </p:grpSpPr>
        <p:sp>
          <p:nvSpPr>
            <p:cNvPr id="21" name="Google Shape;21;p18"/>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 name="Google Shape;22;p18"/>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sp>
        <p:nvSpPr>
          <p:cNvPr id="23" name="Google Shape;23;p18"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4" name="Google Shape;24;p18"/>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0"/>
              </a:spcBef>
              <a:spcAft>
                <a:spcPts val="0"/>
              </a:spcAft>
              <a:buClr>
                <a:schemeClr val="accent6"/>
              </a:buClr>
              <a:buSzPts val="2400"/>
              <a:buNone/>
              <a:defRPr sz="2400"/>
            </a:lvl1pPr>
            <a:lvl2pPr marL="914400" lvl="1" indent="-355600" algn="l">
              <a:lnSpc>
                <a:spcPct val="150000"/>
              </a:lnSpc>
              <a:spcBef>
                <a:spcPts val="0"/>
              </a:spcBef>
              <a:spcAft>
                <a:spcPts val="0"/>
              </a:spcAft>
              <a:buClr>
                <a:schemeClr val="accent6"/>
              </a:buClr>
              <a:buSzPts val="2000"/>
              <a:buChar char="•"/>
              <a:defRPr sz="2000"/>
            </a:lvl2pPr>
            <a:lvl3pPr marL="1371600" lvl="2" indent="-342900" algn="l">
              <a:lnSpc>
                <a:spcPct val="150000"/>
              </a:lnSpc>
              <a:spcBef>
                <a:spcPts val="0"/>
              </a:spcBef>
              <a:spcAft>
                <a:spcPts val="0"/>
              </a:spcAft>
              <a:buClr>
                <a:schemeClr val="accent6"/>
              </a:buClr>
              <a:buSzPts val="1800"/>
              <a:buChar char="•"/>
              <a:defRPr sz="1800"/>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5"/>
        <p:cNvGrpSpPr/>
        <p:nvPr/>
      </p:nvGrpSpPr>
      <p:grpSpPr>
        <a:xfrm>
          <a:off x="0" y="0"/>
          <a:ext cx="0" cy="0"/>
          <a:chOff x="0" y="0"/>
          <a:chExt cx="0" cy="0"/>
        </a:xfrm>
      </p:grpSpPr>
      <p:sp>
        <p:nvSpPr>
          <p:cNvPr id="226" name="Google Shape;226;p36"/>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7" name="Google Shape;227;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6"/>
          <p:cNvSpPr>
            <a:spLocks noGrp="1"/>
          </p:cNvSpPr>
          <p:nvPr>
            <p:ph type="pic" idx="2"/>
          </p:nvPr>
        </p:nvSpPr>
        <p:spPr>
          <a:xfrm>
            <a:off x="5183188" y="987425"/>
            <a:ext cx="6172200" cy="4873625"/>
          </a:xfrm>
          <a:prstGeom prst="rect">
            <a:avLst/>
          </a:prstGeom>
          <a:noFill/>
          <a:ln>
            <a:noFill/>
          </a:ln>
        </p:spPr>
      </p:sp>
      <p:sp>
        <p:nvSpPr>
          <p:cNvPr id="229" name="Google Shape;229;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0" name="Google Shape;230;p3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3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26"/>
        <p:cNvGrpSpPr/>
        <p:nvPr/>
      </p:nvGrpSpPr>
      <p:grpSpPr>
        <a:xfrm>
          <a:off x="0" y="0"/>
          <a:ext cx="0" cy="0"/>
          <a:chOff x="0" y="0"/>
          <a:chExt cx="0" cy="0"/>
        </a:xfrm>
      </p:grpSpPr>
      <p:sp>
        <p:nvSpPr>
          <p:cNvPr id="27" name="Google Shape;27;p19"/>
          <p:cNvSpPr/>
          <p:nvPr/>
        </p:nvSpPr>
        <p:spPr>
          <a:xfrm>
            <a:off x="0" y="3427336"/>
            <a:ext cx="3430200" cy="3430665"/>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8" name="Google Shape;28;p19"/>
          <p:cNvSpPr/>
          <p:nvPr/>
        </p:nvSpPr>
        <p:spPr>
          <a:xfrm>
            <a:off x="0" y="3427336"/>
            <a:ext cx="3430200" cy="3430665"/>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9" name="Google Shape;29;p19"/>
          <p:cNvSpPr/>
          <p:nvPr/>
        </p:nvSpPr>
        <p:spPr>
          <a:xfrm>
            <a:off x="1" y="1"/>
            <a:ext cx="3423785" cy="3437345"/>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0" name="Google Shape;30;p19"/>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19"/>
          <p:cNvSpPr/>
          <p:nvPr/>
        </p:nvSpPr>
        <p:spPr>
          <a:xfrm>
            <a:off x="1" y="869"/>
            <a:ext cx="3423785" cy="3436477"/>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35"/>
        <p:cNvGrpSpPr/>
        <p:nvPr/>
      </p:nvGrpSpPr>
      <p:grpSpPr>
        <a:xfrm>
          <a:off x="0" y="0"/>
          <a:ext cx="0" cy="0"/>
          <a:chOff x="0" y="0"/>
          <a:chExt cx="0" cy="0"/>
        </a:xfrm>
      </p:grpSpPr>
      <p:sp>
        <p:nvSpPr>
          <p:cNvPr id="36" name="Google Shape;36;p20" descr="preencoded.png"/>
          <p:cNvSpPr/>
          <p:nvPr/>
        </p:nvSpPr>
        <p:spPr>
          <a:xfrm>
            <a:off x="8758238" y="-14287"/>
            <a:ext cx="3433763" cy="3452812"/>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7" name="Google Shape;37;p20" descr="preencoded.png"/>
          <p:cNvSpPr/>
          <p:nvPr/>
        </p:nvSpPr>
        <p:spPr>
          <a:xfrm>
            <a:off x="8758238" y="3438525"/>
            <a:ext cx="3433763" cy="3433762"/>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8" name="Google Shape;38;p20" descr="preencoded.png"/>
          <p:cNvSpPr/>
          <p:nvPr/>
        </p:nvSpPr>
        <p:spPr>
          <a:xfrm rot="10800000" flipH="1">
            <a:off x="9991725" y="1247775"/>
            <a:ext cx="2200275" cy="2181225"/>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9" name="Google Shape;39;p20" descr="preencoded.png"/>
          <p:cNvSpPr/>
          <p:nvPr/>
        </p:nvSpPr>
        <p:spPr>
          <a:xfrm rot="10800000" flipH="1">
            <a:off x="-20086" y="4580051"/>
            <a:ext cx="2277948" cy="2277948"/>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40" name="Google Shape;40;p20" descr="preencoded.png"/>
          <p:cNvPicPr preferRelativeResize="0"/>
          <p:nvPr/>
        </p:nvPicPr>
        <p:blipFill rotWithShape="1">
          <a:blip r:embed="rId2">
            <a:alphaModFix/>
          </a:blip>
          <a:srcRect/>
          <a:stretch/>
        </p:blipFill>
        <p:spPr>
          <a:xfrm>
            <a:off x="9991886" y="3441269"/>
            <a:ext cx="2200114" cy="2200114"/>
          </a:xfrm>
          <a:prstGeom prst="rect">
            <a:avLst/>
          </a:prstGeom>
          <a:noFill/>
          <a:ln>
            <a:noFill/>
          </a:ln>
        </p:spPr>
      </p:pic>
      <p:sp>
        <p:nvSpPr>
          <p:cNvPr id="41" name="Google Shape;41;p20" descr="preencoded.png"/>
          <p:cNvSpPr/>
          <p:nvPr/>
        </p:nvSpPr>
        <p:spPr>
          <a:xfrm>
            <a:off x="1707959" y="5667616"/>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2" name="Google Shape;42;p20"/>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21"/>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8" name="Google Shape;48;p21"/>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9" name="Google Shape;49;p21"/>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51"/>
        <p:cNvGrpSpPr/>
        <p:nvPr/>
      </p:nvGrpSpPr>
      <p:grpSpPr>
        <a:xfrm>
          <a:off x="0" y="0"/>
          <a:ext cx="0" cy="0"/>
          <a:chOff x="0" y="0"/>
          <a:chExt cx="0" cy="0"/>
        </a:xfrm>
      </p:grpSpPr>
      <p:sp>
        <p:nvSpPr>
          <p:cNvPr id="52" name="Google Shape;52;p22"/>
          <p:cNvSpPr/>
          <p:nvPr/>
        </p:nvSpPr>
        <p:spPr>
          <a:xfrm>
            <a:off x="0" y="0"/>
            <a:ext cx="8948738" cy="68580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3" name="Google Shape;53;p22" descr="preencoded.png"/>
          <p:cNvSpPr/>
          <p:nvPr/>
        </p:nvSpPr>
        <p:spPr>
          <a:xfrm>
            <a:off x="7538626" y="13142"/>
            <a:ext cx="4653374" cy="6831717"/>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54" name="Google Shape;54;p22" descr="preencoded.png"/>
          <p:cNvPicPr preferRelativeResize="0"/>
          <p:nvPr/>
        </p:nvPicPr>
        <p:blipFill rotWithShape="1">
          <a:blip r:embed="rId2">
            <a:alphaModFix/>
          </a:blip>
          <a:srcRect/>
          <a:stretch/>
        </p:blipFill>
        <p:spPr>
          <a:xfrm>
            <a:off x="8737234" y="-25041"/>
            <a:ext cx="3432191" cy="3432191"/>
          </a:xfrm>
          <a:prstGeom prst="rect">
            <a:avLst/>
          </a:prstGeom>
          <a:noFill/>
          <a:ln>
            <a:noFill/>
          </a:ln>
        </p:spPr>
      </p:pic>
      <p:sp>
        <p:nvSpPr>
          <p:cNvPr id="55" name="Google Shape;55;p22"/>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23"/>
          <p:cNvSpPr/>
          <p:nvPr/>
        </p:nvSpPr>
        <p:spPr>
          <a:xfrm>
            <a:off x="2062836" y="686475"/>
            <a:ext cx="7774629" cy="6193018"/>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9" name="Google Shape;59;p23"/>
          <p:cNvSpPr/>
          <p:nvPr/>
        </p:nvSpPr>
        <p:spPr>
          <a:xfrm>
            <a:off x="7610252" y="1"/>
            <a:ext cx="2273668" cy="3147998"/>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0" name="Google Shape;60;p23"/>
          <p:cNvSpPr/>
          <p:nvPr/>
        </p:nvSpPr>
        <p:spPr>
          <a:xfrm>
            <a:off x="9883919" y="2"/>
            <a:ext cx="2254928" cy="3141557"/>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1" name="Google Shape;61;p23"/>
          <p:cNvSpPr/>
          <p:nvPr/>
        </p:nvSpPr>
        <p:spPr>
          <a:xfrm>
            <a:off x="8395730" y="2"/>
            <a:ext cx="2959203" cy="2352793"/>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2" name="Google Shape;62;p23"/>
          <p:cNvSpPr/>
          <p:nvPr/>
        </p:nvSpPr>
        <p:spPr>
          <a:xfrm>
            <a:off x="1390854" y="3130662"/>
            <a:ext cx="3106248" cy="3748831"/>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3" name="Google Shape;63;p23"/>
          <p:cNvSpPr/>
          <p:nvPr/>
        </p:nvSpPr>
        <p:spPr>
          <a:xfrm>
            <a:off x="0" y="3130661"/>
            <a:ext cx="1400640" cy="3748832"/>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64" name="Google Shape;64;p23"/>
          <p:cNvSpPr txBox="1">
            <a:spLocks noGrp="1"/>
          </p:cNvSpPr>
          <p:nvPr>
            <p:ph type="title"/>
          </p:nvPr>
        </p:nvSpPr>
        <p:spPr>
          <a:xfrm>
            <a:off x="2895600" y="3776472"/>
            <a:ext cx="6400800"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2895600" y="4718304"/>
            <a:ext cx="6400800" cy="51206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2400"/>
              <a:buNone/>
              <a:defRPr sz="2400">
                <a:solidFill>
                  <a:schemeClr val="accent6"/>
                </a:solidFill>
              </a:defRPr>
            </a:lvl1pPr>
            <a:lvl2pPr marL="914400" lvl="1" indent="-228600" algn="l">
              <a:lnSpc>
                <a:spcPct val="100000"/>
              </a:lnSpc>
              <a:spcBef>
                <a:spcPts val="360"/>
              </a:spcBef>
              <a:spcAft>
                <a:spcPts val="0"/>
              </a:spcAft>
              <a:buClr>
                <a:srgbClr val="888888"/>
              </a:buClr>
              <a:buSzPts val="2000"/>
              <a:buNone/>
              <a:defRPr sz="20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60"/>
              </a:spcBef>
              <a:spcAft>
                <a:spcPts val="0"/>
              </a:spcAft>
              <a:buClr>
                <a:srgbClr val="888888"/>
              </a:buClr>
              <a:buSzPts val="1600"/>
              <a:buNone/>
              <a:defRPr sz="1600">
                <a:solidFill>
                  <a:srgbClr val="888888"/>
                </a:solidFill>
              </a:defRPr>
            </a:lvl4pPr>
            <a:lvl5pPr marL="2286000" lvl="4" indent="-228600" algn="l">
              <a:lnSpc>
                <a:spcPct val="100000"/>
              </a:lnSpc>
              <a:spcBef>
                <a:spcPts val="36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66"/>
        <p:cNvGrpSpPr/>
        <p:nvPr/>
      </p:nvGrpSpPr>
      <p:grpSpPr>
        <a:xfrm>
          <a:off x="0" y="0"/>
          <a:ext cx="0" cy="0"/>
          <a:chOff x="0" y="0"/>
          <a:chExt cx="0" cy="0"/>
        </a:xfrm>
      </p:grpSpPr>
      <p:sp>
        <p:nvSpPr>
          <p:cNvPr id="67" name="Google Shape;67;p24"/>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8" name="Google Shape;68;p24"/>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72"/>
        <p:cNvGrpSpPr/>
        <p:nvPr/>
      </p:nvGrpSpPr>
      <p:grpSpPr>
        <a:xfrm>
          <a:off x="0" y="0"/>
          <a:ext cx="0" cy="0"/>
          <a:chOff x="0" y="0"/>
          <a:chExt cx="0" cy="0"/>
        </a:xfrm>
      </p:grpSpPr>
      <p:sp>
        <p:nvSpPr>
          <p:cNvPr id="73" name="Google Shape;73;p25"/>
          <p:cNvSpPr/>
          <p:nvPr/>
        </p:nvSpPr>
        <p:spPr>
          <a:xfrm>
            <a:off x="9866106" y="0"/>
            <a:ext cx="2325894" cy="2180854"/>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4" name="Google Shape;74;p25"/>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5"/>
          <p:cNvSpPr txBox="1">
            <a:spLocks noGrp="1"/>
          </p:cNvSpPr>
          <p:nvPr>
            <p:ph type="body" idx="1"/>
          </p:nvPr>
        </p:nvSpPr>
        <p:spPr>
          <a:xfrm>
            <a:off x="755904" y="2825496"/>
            <a:ext cx="10680192" cy="28346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marR="0" lvl="0" algn="ctr" rtl="0">
              <a:lnSpc>
                <a:spcPct val="110795"/>
              </a:lnSpc>
              <a:spcBef>
                <a:spcPts val="0"/>
              </a:spcBef>
              <a:spcAft>
                <a:spcPts val="0"/>
              </a:spcAft>
              <a:buClr>
                <a:schemeClr val="accent6"/>
              </a:buClr>
              <a:buSzPts val="4400"/>
              <a:buFont typeface="Arial Black"/>
              <a:buNone/>
              <a:defRPr sz="44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758952" y="2103120"/>
            <a:ext cx="1067104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60"/>
              </a:spcBef>
              <a:spcAft>
                <a:spcPts val="0"/>
              </a:spcAft>
              <a:buClr>
                <a:schemeClr val="accent6"/>
              </a:buClr>
              <a:buSzPts val="2800"/>
              <a:buFont typeface="Arial"/>
              <a:buChar char="•"/>
              <a:defRPr sz="2800" b="0" i="0" u="none" strike="noStrike" cap="none">
                <a:solidFill>
                  <a:schemeClr val="accent6"/>
                </a:solidFill>
                <a:latin typeface="EB Garamond"/>
                <a:ea typeface="EB Garamond"/>
                <a:cs typeface="EB Garamond"/>
                <a:sym typeface="EB Garamond"/>
              </a:defRPr>
            </a:lvl1pPr>
            <a:lvl2pPr marL="914400" marR="0" lvl="1" indent="-381000" algn="l" rtl="0">
              <a:lnSpc>
                <a:spcPct val="100000"/>
              </a:lnSpc>
              <a:spcBef>
                <a:spcPts val="360"/>
              </a:spcBef>
              <a:spcAft>
                <a:spcPts val="0"/>
              </a:spcAft>
              <a:buClr>
                <a:schemeClr val="accent6"/>
              </a:buClr>
              <a:buSzPts val="2400"/>
              <a:buFont typeface="Arial"/>
              <a:buChar char="•"/>
              <a:defRPr sz="2400" b="0" i="0" u="none" strike="noStrike" cap="none">
                <a:solidFill>
                  <a:schemeClr val="accent6"/>
                </a:solidFill>
                <a:latin typeface="EB Garamond"/>
                <a:ea typeface="EB Garamond"/>
                <a:cs typeface="EB Garamond"/>
                <a:sym typeface="EB Garamond"/>
              </a:defRPr>
            </a:lvl2pPr>
            <a:lvl3pPr marL="1371600" marR="0" lvl="2" indent="-355600" algn="l" rtl="0">
              <a:lnSpc>
                <a:spcPct val="100000"/>
              </a:lnSpc>
              <a:spcBef>
                <a:spcPts val="360"/>
              </a:spcBef>
              <a:spcAft>
                <a:spcPts val="0"/>
              </a:spcAft>
              <a:buClr>
                <a:schemeClr val="accent6"/>
              </a:buClr>
              <a:buSzPts val="2000"/>
              <a:buFont typeface="Arial"/>
              <a:buChar char="•"/>
              <a:defRPr sz="2000" b="0" i="0" u="none" strike="noStrike" cap="none">
                <a:solidFill>
                  <a:schemeClr val="accent6"/>
                </a:solidFill>
                <a:latin typeface="EB Garamond"/>
                <a:ea typeface="EB Garamond"/>
                <a:cs typeface="EB Garamond"/>
                <a:sym typeface="EB Garamond"/>
              </a:defRPr>
            </a:lvl3pPr>
            <a:lvl4pPr marL="1828800" marR="0" lvl="3"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4pPr>
            <a:lvl5pPr marL="2286000" marR="0" lvl="4"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9pPr>
          </a:lstStyle>
          <a:p>
            <a:endParaRPr/>
          </a:p>
        </p:txBody>
      </p:sp>
      <p:sp>
        <p:nvSpPr>
          <p:cNvPr id="8" name="Google Shape;8;p1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9pPr>
          </a:lstStyle>
          <a:p>
            <a:endParaRPr/>
          </a:p>
        </p:txBody>
      </p:sp>
      <p:sp>
        <p:nvSpPr>
          <p:cNvPr id="9" name="Google Shape;9;p1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www.mathworks.com/discovery/deep-learning.html" TargetMode="External"/><Relationship Id="rId3" Type="http://schemas.openxmlformats.org/officeDocument/2006/relationships/hyperlink" Target="https://github.com/ultralytics/yolov5" TargetMode="External"/><Relationship Id="rId7" Type="http://schemas.openxmlformats.org/officeDocument/2006/relationships/hyperlink" Target="https://www.udemy.com/course/deeplearning_x/"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www.tutorialspoint.com/python_deep_learning/index.htm" TargetMode="External"/><Relationship Id="rId5" Type="http://schemas.openxmlformats.org/officeDocument/2006/relationships/hyperlink" Target="https://www.makesense.ai/" TargetMode="External"/><Relationship Id="rId4" Type="http://schemas.openxmlformats.org/officeDocument/2006/relationships/hyperlink" Target="https://github.com/mikel-brostrom/Yolov5_StrongSORT_OSNe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
          <p:cNvSpPr txBox="1">
            <a:spLocks noGrp="1"/>
          </p:cNvSpPr>
          <p:nvPr>
            <p:ph type="ctrTitle"/>
          </p:nvPr>
        </p:nvSpPr>
        <p:spPr>
          <a:xfrm>
            <a:off x="3403092" y="185530"/>
            <a:ext cx="5385816" cy="3188606"/>
          </a:xfrm>
          <a:prstGeom prst="rect">
            <a:avLst/>
          </a:prstGeom>
          <a:noFill/>
          <a:ln>
            <a:noFill/>
          </a:ln>
        </p:spPr>
        <p:txBody>
          <a:bodyPr spcFirstLastPara="1" wrap="square" lIns="91425" tIns="0" rIns="91425" bIns="45700" anchor="t" anchorCtr="0">
            <a:noAutofit/>
          </a:bodyPr>
          <a:lstStyle/>
          <a:p>
            <a:pPr marL="0" lvl="0" indent="0" algn="ctr" rtl="0">
              <a:lnSpc>
                <a:spcPct val="110795"/>
              </a:lnSpc>
              <a:spcBef>
                <a:spcPts val="0"/>
              </a:spcBef>
              <a:spcAft>
                <a:spcPts val="0"/>
              </a:spcAft>
              <a:buClr>
                <a:srgbClr val="262626"/>
              </a:buClr>
              <a:buSzPts val="4400"/>
              <a:buFont typeface="Arial Black"/>
              <a:buNone/>
            </a:pPr>
            <a:r>
              <a:rPr lang="en-US">
                <a:solidFill>
                  <a:srgbClr val="262626"/>
                </a:solidFill>
                <a:latin typeface="Algerian"/>
                <a:ea typeface="Algerian"/>
                <a:cs typeface="Algerian"/>
                <a:sym typeface="Algerian"/>
              </a:rPr>
              <a:t>INDUSTRIAL AUTOMATION TECHNIQUE USING DEEP LEARNING </a:t>
            </a:r>
            <a:br>
              <a:rPr lang="en-US">
                <a:solidFill>
                  <a:srgbClr val="262626"/>
                </a:solidFill>
                <a:latin typeface="Algerian"/>
                <a:ea typeface="Algerian"/>
                <a:cs typeface="Algerian"/>
                <a:sym typeface="Algerian"/>
              </a:rPr>
            </a:br>
            <a:endParaRPr>
              <a:solidFill>
                <a:srgbClr val="262626"/>
              </a:solidFill>
              <a:latin typeface="Algerian"/>
              <a:ea typeface="Algerian"/>
              <a:cs typeface="Algerian"/>
              <a:sym typeface="Algerian"/>
            </a:endParaRPr>
          </a:p>
        </p:txBody>
      </p:sp>
      <p:sp>
        <p:nvSpPr>
          <p:cNvPr id="237" name="Google Shape;237;p1"/>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6"/>
              </a:buClr>
              <a:buSzPts val="2400"/>
              <a:buNone/>
            </a:pPr>
            <a:r>
              <a:rPr lang="en-US"/>
              <a:t>​</a:t>
            </a:r>
            <a:endParaRPr/>
          </a:p>
          <a:p>
            <a:pPr marL="0" lvl="0" indent="0" algn="ctr" rtl="0">
              <a:lnSpc>
                <a:spcPct val="100000"/>
              </a:lnSpc>
              <a:spcBef>
                <a:spcPts val="360"/>
              </a:spcBef>
              <a:spcAft>
                <a:spcPts val="0"/>
              </a:spcAft>
              <a:buClr>
                <a:schemeClr val="accent6"/>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
          <p:cNvSpPr txBox="1">
            <a:spLocks noGrp="1"/>
          </p:cNvSpPr>
          <p:nvPr>
            <p:ph type="title"/>
          </p:nvPr>
        </p:nvSpPr>
        <p:spPr>
          <a:xfrm>
            <a:off x="899160" y="238540"/>
            <a:ext cx="6766500" cy="729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FLOW CHART</a:t>
            </a:r>
            <a:endParaRPr>
              <a:latin typeface="Algerian"/>
              <a:ea typeface="Algerian"/>
              <a:cs typeface="Algerian"/>
              <a:sym typeface="Algerian"/>
            </a:endParaRPr>
          </a:p>
        </p:txBody>
      </p:sp>
      <p:pic>
        <p:nvPicPr>
          <p:cNvPr id="292" name="Google Shape;292;p8"/>
          <p:cNvPicPr preferRelativeResize="0">
            <a:picLocks noGrp="1"/>
          </p:cNvPicPr>
          <p:nvPr>
            <p:ph type="body" idx="1"/>
          </p:nvPr>
        </p:nvPicPr>
        <p:blipFill rotWithShape="1">
          <a:blip r:embed="rId3">
            <a:alphaModFix/>
          </a:blip>
          <a:srcRect/>
          <a:stretch/>
        </p:blipFill>
        <p:spPr>
          <a:xfrm>
            <a:off x="1183875" y="2241847"/>
            <a:ext cx="6655200" cy="2650500"/>
          </a:xfrm>
          <a:prstGeom prst="rect">
            <a:avLst/>
          </a:prstGeom>
          <a:noFill/>
          <a:ln w="228600" cap="sq" cmpd="thickThin">
            <a:solidFill>
              <a:srgbClr val="000000"/>
            </a:solidFill>
            <a:prstDash val="solid"/>
            <a:miter lim="800000"/>
            <a:headEnd type="none" w="sm" len="sm"/>
            <a:tailEnd type="none" w="sm" len="sm"/>
          </a:ln>
        </p:spPr>
      </p:pic>
      <p:sp>
        <p:nvSpPr>
          <p:cNvPr id="293" name="Google Shape;293;p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294" name="Google Shape;294;p8"/>
          <p:cNvSpPr/>
          <p:nvPr/>
        </p:nvSpPr>
        <p:spPr>
          <a:xfrm>
            <a:off x="2816087" y="1736035"/>
            <a:ext cx="2994900" cy="371100"/>
          </a:xfrm>
          <a:prstGeom prst="rect">
            <a:avLst/>
          </a:prstGeom>
          <a:solidFill>
            <a:schemeClr val="accent1"/>
          </a:solid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EB Garamond"/>
                <a:ea typeface="EB Garamond"/>
                <a:cs typeface="EB Garamond"/>
                <a:sym typeface="EB Garamond"/>
              </a:rPr>
              <a:t>MAIN FLOW CHART</a:t>
            </a:r>
            <a:endParaRPr sz="1800">
              <a:solidFill>
                <a:schemeClr val="dk1"/>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300" name="Google Shape;300;p10"/>
          <p:cNvSpPr/>
          <p:nvPr/>
        </p:nvSpPr>
        <p:spPr>
          <a:xfrm>
            <a:off x="6294783" y="1391478"/>
            <a:ext cx="5502633" cy="5247862"/>
          </a:xfrm>
          <a:prstGeom prst="rect">
            <a:avLst/>
          </a:prstGeom>
          <a:blipFill rotWithShape="1">
            <a:blip r:embed="rId3">
              <a:alphaModFix/>
            </a:blip>
            <a:stretch>
              <a:fillRect/>
            </a:stretch>
          </a:blip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301" name="Google Shape;301;p10"/>
          <p:cNvSpPr/>
          <p:nvPr/>
        </p:nvSpPr>
        <p:spPr>
          <a:xfrm>
            <a:off x="259080" y="1391478"/>
            <a:ext cx="5253824" cy="5247862"/>
          </a:xfrm>
          <a:prstGeom prst="rect">
            <a:avLst/>
          </a:prstGeom>
          <a:blipFill rotWithShape="1">
            <a:blip r:embed="rId4">
              <a:alphaModFix/>
            </a:blip>
            <a:stretch>
              <a:fillRect/>
            </a:stretch>
          </a:blip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302" name="Google Shape;302;p10"/>
          <p:cNvSpPr/>
          <p:nvPr/>
        </p:nvSpPr>
        <p:spPr>
          <a:xfrm>
            <a:off x="7813647" y="457198"/>
            <a:ext cx="2788092" cy="487680"/>
          </a:xfrm>
          <a:prstGeom prst="rect">
            <a:avLst/>
          </a:prstGeom>
          <a:solidFill>
            <a:schemeClr val="accent1"/>
          </a:solid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EB Garamond"/>
                <a:ea typeface="EB Garamond"/>
                <a:cs typeface="EB Garamond"/>
                <a:sym typeface="EB Garamond"/>
              </a:rPr>
              <a:t>OBJECT DETECTION </a:t>
            </a:r>
            <a:endParaRPr sz="1800">
              <a:solidFill>
                <a:schemeClr val="dk1"/>
              </a:solidFill>
              <a:latin typeface="EB Garamond"/>
              <a:ea typeface="EB Garamond"/>
              <a:cs typeface="EB Garamond"/>
              <a:sym typeface="EB Garamond"/>
            </a:endParaRPr>
          </a:p>
        </p:txBody>
      </p:sp>
      <p:sp>
        <p:nvSpPr>
          <p:cNvPr id="303" name="Google Shape;303;p10"/>
          <p:cNvSpPr/>
          <p:nvPr/>
        </p:nvSpPr>
        <p:spPr>
          <a:xfrm>
            <a:off x="1444488" y="457200"/>
            <a:ext cx="2637182" cy="487678"/>
          </a:xfrm>
          <a:prstGeom prst="rect">
            <a:avLst/>
          </a:prstGeom>
          <a:solidFill>
            <a:schemeClr val="accent1"/>
          </a:solid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EB Garamond"/>
                <a:ea typeface="EB Garamond"/>
                <a:cs typeface="EB Garamond"/>
                <a:sym typeface="EB Garamond"/>
              </a:rPr>
              <a:t>DATA ANNOTATION</a:t>
            </a:r>
            <a:endParaRPr sz="1800">
              <a:solidFill>
                <a:schemeClr val="dk1"/>
              </a:solidFill>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9"/>
          <p:cNvSpPr txBox="1">
            <a:spLocks noGrp="1"/>
          </p:cNvSpPr>
          <p:nvPr>
            <p:ph type="title"/>
          </p:nvPr>
        </p:nvSpPr>
        <p:spPr>
          <a:xfrm>
            <a:off x="746750" y="198775"/>
            <a:ext cx="9577500" cy="1544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sz="4100">
                <a:latin typeface="Algerian"/>
                <a:ea typeface="Algerian"/>
                <a:cs typeface="Algerian"/>
                <a:sym typeface="Algerian"/>
              </a:rPr>
              <a:t>EXAMPLE OF IMPLEMENTATION OF THE  PROJECT</a:t>
            </a:r>
            <a:br>
              <a:rPr lang="en-US" sz="4100">
                <a:latin typeface="Algerian"/>
                <a:ea typeface="Algerian"/>
                <a:cs typeface="Algerian"/>
                <a:sym typeface="Algerian"/>
              </a:rPr>
            </a:br>
            <a:endParaRPr sz="4100">
              <a:latin typeface="Algerian"/>
              <a:ea typeface="Algerian"/>
              <a:cs typeface="Algerian"/>
              <a:sym typeface="Algerian"/>
            </a:endParaRPr>
          </a:p>
        </p:txBody>
      </p:sp>
      <p:sp>
        <p:nvSpPr>
          <p:cNvPr id="309" name="Google Shape;309;p9"/>
          <p:cNvSpPr txBox="1">
            <a:spLocks noGrp="1"/>
          </p:cNvSpPr>
          <p:nvPr>
            <p:ph type="body" idx="1"/>
          </p:nvPr>
        </p:nvSpPr>
        <p:spPr>
          <a:xfrm>
            <a:off x="597910" y="1669764"/>
            <a:ext cx="9436500" cy="4432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rgbClr val="0C0C0C"/>
              </a:buClr>
              <a:buSzPts val="2000"/>
              <a:buFont typeface="Noto Sans Symbols"/>
              <a:buChar char="▪"/>
            </a:pPr>
            <a:r>
              <a:rPr lang="en-US" sz="2000" b="1">
                <a:solidFill>
                  <a:srgbClr val="0C0C0C"/>
                </a:solidFill>
              </a:rPr>
              <a:t>We are going to detect a particular object in this project we have take a PEN as an object .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Here we have divided the pen into four different parts namely PEN BODY , PEN CAP ,PEN REFILL COVER AND PEN REFILL .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There will be four different colors of  pen i.e. RED ,YELLOW, BLUE &amp; BLACK.</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At first we have trained our system by feeding the data of </a:t>
            </a:r>
            <a:r>
              <a:rPr lang="en-US" sz="2500" b="1">
                <a:solidFill>
                  <a:srgbClr val="0C0C0C"/>
                </a:solidFill>
              </a:rPr>
              <a:t>1500 images </a:t>
            </a:r>
            <a:r>
              <a:rPr lang="en-US" sz="2000" b="1">
                <a:solidFill>
                  <a:srgbClr val="0C0C0C"/>
                </a:solidFill>
              </a:rPr>
              <a:t>of different parts of the pen at various angles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In our working model there is a conveyor belt that will carry the pen and its parts .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A camera will be fitted at a suitable angle that it can check each and every object .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The camera system will detect the object and will identify each and every specific object .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After detecting the data will be collected and stored in our database </a:t>
            </a:r>
            <a:r>
              <a:rPr lang="en-US" sz="2000">
                <a:solidFill>
                  <a:srgbClr val="0C0C0C"/>
                </a:solidFill>
              </a:rPr>
              <a:t>. </a:t>
            </a:r>
            <a:endParaRPr/>
          </a:p>
          <a:p>
            <a:pPr marL="0" lvl="0" indent="0" algn="l" rtl="0">
              <a:lnSpc>
                <a:spcPct val="100000"/>
              </a:lnSpc>
              <a:spcBef>
                <a:spcPts val="360"/>
              </a:spcBef>
              <a:spcAft>
                <a:spcPts val="0"/>
              </a:spcAft>
              <a:buClr>
                <a:schemeClr val="accent6"/>
              </a:buClr>
              <a:buSzPts val="1500"/>
              <a:buNone/>
            </a:pPr>
            <a:endParaRPr/>
          </a:p>
        </p:txBody>
      </p:sp>
      <p:sp>
        <p:nvSpPr>
          <p:cNvPr id="310" name="Google Shape;310;p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1"/>
          <p:cNvSpPr txBox="1">
            <a:spLocks noGrp="1"/>
          </p:cNvSpPr>
          <p:nvPr>
            <p:ph type="title"/>
          </p:nvPr>
        </p:nvSpPr>
        <p:spPr>
          <a:xfrm>
            <a:off x="441960" y="132522"/>
            <a:ext cx="6766500" cy="133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AIM OF THE PROJECT</a:t>
            </a:r>
            <a:br>
              <a:rPr lang="en-US">
                <a:latin typeface="Algerian"/>
                <a:ea typeface="Algerian"/>
                <a:cs typeface="Algerian"/>
                <a:sym typeface="Algerian"/>
              </a:rPr>
            </a:br>
            <a:endParaRPr>
              <a:latin typeface="Algerian"/>
              <a:ea typeface="Algerian"/>
              <a:cs typeface="Algerian"/>
              <a:sym typeface="Algerian"/>
            </a:endParaRPr>
          </a:p>
        </p:txBody>
      </p:sp>
      <p:sp>
        <p:nvSpPr>
          <p:cNvPr id="316" name="Google Shape;316;p11"/>
          <p:cNvSpPr txBox="1">
            <a:spLocks noGrp="1"/>
          </p:cNvSpPr>
          <p:nvPr>
            <p:ph type="body" idx="1"/>
          </p:nvPr>
        </p:nvSpPr>
        <p:spPr>
          <a:xfrm>
            <a:off x="518159" y="1470991"/>
            <a:ext cx="9874800" cy="38925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rgbClr val="0C0C0C"/>
              </a:buClr>
              <a:buSzPts val="2000"/>
              <a:buFont typeface="Noto Sans Symbols"/>
              <a:buChar char="✔"/>
            </a:pPr>
            <a:r>
              <a:rPr lang="en-US" sz="2000" b="1">
                <a:solidFill>
                  <a:srgbClr val="0C0C0C"/>
                </a:solidFill>
              </a:rPr>
              <a:t>This project is mainly based on Industrial Automation Technique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In this project we have use a production line of PENs for our reference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After manufacturing of the pens all pen  comes in a same conveyer belt unseparated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Before further process of packaging , the camera fitted over the conveyor belt will detect each and every object and store the data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For example –  It will  detect red pen body ,black cap , yellow refill cover and refill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After that it will keep a count of each and every object in the data base for further process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This will help in accurate output of pens from the factory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It will remove human errors and better efficiency of the factory</a:t>
            </a:r>
            <a:r>
              <a:rPr lang="en-US" sz="2400" b="1">
                <a:solidFill>
                  <a:srgbClr val="0C0C0C"/>
                </a:solidFill>
              </a:rPr>
              <a:t>.</a:t>
            </a:r>
            <a:endParaRPr b="1"/>
          </a:p>
          <a:p>
            <a:pPr marL="285750" lvl="0" indent="-190500" algn="l" rtl="0">
              <a:lnSpc>
                <a:spcPct val="100000"/>
              </a:lnSpc>
              <a:spcBef>
                <a:spcPts val="360"/>
              </a:spcBef>
              <a:spcAft>
                <a:spcPts val="0"/>
              </a:spcAft>
              <a:buClr>
                <a:schemeClr val="accent6"/>
              </a:buClr>
              <a:buSzPts val="1500"/>
              <a:buFont typeface="Noto Sans Symbols"/>
              <a:buNone/>
            </a:pPr>
            <a:endParaRPr/>
          </a:p>
        </p:txBody>
      </p:sp>
      <p:sp>
        <p:nvSpPr>
          <p:cNvPr id="317" name="Google Shape;317;p1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2"/>
          <p:cNvSpPr txBox="1">
            <a:spLocks noGrp="1"/>
          </p:cNvSpPr>
          <p:nvPr>
            <p:ph type="title"/>
          </p:nvPr>
        </p:nvSpPr>
        <p:spPr>
          <a:xfrm>
            <a:off x="594360" y="212035"/>
            <a:ext cx="6766500" cy="841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FUTURE SCOPE </a:t>
            </a:r>
            <a:endParaRPr>
              <a:latin typeface="Algerian"/>
              <a:ea typeface="Algerian"/>
              <a:cs typeface="Algerian"/>
              <a:sym typeface="Algerian"/>
            </a:endParaRPr>
          </a:p>
        </p:txBody>
      </p:sp>
      <p:sp>
        <p:nvSpPr>
          <p:cNvPr id="323" name="Google Shape;323;p1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
        <p:nvSpPr>
          <p:cNvPr id="324" name="Google Shape;324;p12"/>
          <p:cNvSpPr txBox="1">
            <a:spLocks noGrp="1"/>
          </p:cNvSpPr>
          <p:nvPr>
            <p:ph type="body" idx="1"/>
          </p:nvPr>
        </p:nvSpPr>
        <p:spPr>
          <a:xfrm>
            <a:off x="441960" y="1053548"/>
            <a:ext cx="9132600" cy="3859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None/>
            </a:pPr>
            <a:r>
              <a:rPr lang="en-US" sz="2400" b="1">
                <a:solidFill>
                  <a:schemeClr val="dk1"/>
                </a:solidFill>
              </a:rPr>
              <a:t>Industrial Automation Technique is very useful for the supply chain industry . From automobile industry to FMCG industry. The process reduces human error and is very efficient. Time is very precious and the technique can save lot. So that industry can focus on their product research and development. </a:t>
            </a:r>
            <a:endParaRPr b="1"/>
          </a:p>
          <a:p>
            <a:pPr marL="0" lvl="0" indent="0" algn="l" rtl="0">
              <a:lnSpc>
                <a:spcPct val="100000"/>
              </a:lnSpc>
              <a:spcBef>
                <a:spcPts val="360"/>
              </a:spcBef>
              <a:spcAft>
                <a:spcPts val="0"/>
              </a:spcAft>
              <a:buClr>
                <a:schemeClr val="dk1"/>
              </a:buClr>
              <a:buSzPts val="2400"/>
              <a:buNone/>
            </a:pPr>
            <a:r>
              <a:rPr lang="en-US" sz="2400" b="1">
                <a:solidFill>
                  <a:schemeClr val="dk1"/>
                </a:solidFill>
              </a:rPr>
              <a:t>In supply chain industry scanning and data collection is a major work which can be automated using the deep learning process.</a:t>
            </a:r>
            <a:endParaRPr b="1"/>
          </a:p>
          <a:p>
            <a:pPr marL="0" lvl="0" indent="0" algn="l" rtl="0">
              <a:lnSpc>
                <a:spcPct val="100000"/>
              </a:lnSpc>
              <a:spcBef>
                <a:spcPts val="360"/>
              </a:spcBef>
              <a:spcAft>
                <a:spcPts val="0"/>
              </a:spcAft>
              <a:buClr>
                <a:schemeClr val="accent6"/>
              </a:buClr>
              <a:buSzPts val="2400"/>
              <a:buNone/>
            </a:pPr>
            <a:endParaRPr sz="2400" b="1">
              <a:solidFill>
                <a:schemeClr val="dk1"/>
              </a:solidFill>
            </a:endParaRPr>
          </a:p>
          <a:p>
            <a:pPr marL="0" lvl="0" indent="0" algn="l" rtl="0">
              <a:lnSpc>
                <a:spcPct val="100000"/>
              </a:lnSpc>
              <a:spcBef>
                <a:spcPts val="360"/>
              </a:spcBef>
              <a:spcAft>
                <a:spcPts val="0"/>
              </a:spcAft>
              <a:buClr>
                <a:schemeClr val="accent6"/>
              </a:buClr>
              <a:buSzPts val="2400"/>
              <a:buNone/>
            </a:pPr>
            <a:r>
              <a:rPr lang="en-US" sz="2400" b="1"/>
              <a:t>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441960" y="92764"/>
            <a:ext cx="6766500" cy="63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CONCLUSION</a:t>
            </a:r>
            <a:endParaRPr>
              <a:latin typeface="Algerian"/>
              <a:ea typeface="Algerian"/>
              <a:cs typeface="Algerian"/>
              <a:sym typeface="Algerian"/>
            </a:endParaRPr>
          </a:p>
        </p:txBody>
      </p:sp>
      <p:sp>
        <p:nvSpPr>
          <p:cNvPr id="330" name="Google Shape;330;p13"/>
          <p:cNvSpPr txBox="1">
            <a:spLocks noGrp="1"/>
          </p:cNvSpPr>
          <p:nvPr>
            <p:ph type="body" idx="1"/>
          </p:nvPr>
        </p:nvSpPr>
        <p:spPr>
          <a:xfrm>
            <a:off x="384325" y="1365800"/>
            <a:ext cx="10880100" cy="4915800"/>
          </a:xfrm>
          <a:prstGeom prst="rect">
            <a:avLst/>
          </a:prstGeom>
          <a:noFill/>
          <a:ln>
            <a:noFill/>
          </a:ln>
        </p:spPr>
        <p:txBody>
          <a:bodyPr spcFirstLastPara="1" wrap="square" lIns="91425" tIns="45700" rIns="91425" bIns="45700" anchor="t" anchorCtr="0">
            <a:noAutofit/>
          </a:bodyPr>
          <a:lstStyle/>
          <a:p>
            <a:pPr marL="0" lvl="0" indent="0" algn="l" rtl="0">
              <a:lnSpc>
                <a:spcPct val="160000"/>
              </a:lnSpc>
              <a:spcBef>
                <a:spcPts val="0"/>
              </a:spcBef>
              <a:spcAft>
                <a:spcPts val="0"/>
              </a:spcAft>
              <a:buClr>
                <a:schemeClr val="dk1"/>
              </a:buClr>
              <a:buSzPts val="1100"/>
              <a:buFont typeface="Arial"/>
              <a:buNone/>
            </a:pPr>
            <a:r>
              <a:rPr lang="en-US" sz="2200" b="1">
                <a:solidFill>
                  <a:schemeClr val="dk1"/>
                </a:solidFill>
                <a:latin typeface="Times New Roman"/>
                <a:ea typeface="Times New Roman"/>
                <a:cs typeface="Times New Roman"/>
                <a:sym typeface="Times New Roman"/>
              </a:rPr>
              <a:t>In conclusion, industrial automation has led us to develop comprehensive strategies for Industry 4.0. Although, manufacturers would soon have to prepare for the next generation, Industry 5.0. </a:t>
            </a:r>
            <a:endParaRPr sz="2200" b="1">
              <a:solidFill>
                <a:schemeClr val="dk1"/>
              </a:solidFill>
              <a:latin typeface="Times New Roman"/>
              <a:ea typeface="Times New Roman"/>
              <a:cs typeface="Times New Roman"/>
              <a:sym typeface="Times New Roman"/>
            </a:endParaRPr>
          </a:p>
          <a:p>
            <a:pPr marL="0" lvl="0" indent="0" algn="l" rtl="0">
              <a:lnSpc>
                <a:spcPct val="160000"/>
              </a:lnSpc>
              <a:spcBef>
                <a:spcPts val="1500"/>
              </a:spcBef>
              <a:spcAft>
                <a:spcPts val="1500"/>
              </a:spcAft>
              <a:buClr>
                <a:schemeClr val="dk1"/>
              </a:buClr>
              <a:buSzPts val="1100"/>
              <a:buFont typeface="Arial"/>
              <a:buNone/>
            </a:pPr>
            <a:r>
              <a:rPr lang="en-US" sz="2200" b="1">
                <a:solidFill>
                  <a:schemeClr val="dk1"/>
                </a:solidFill>
                <a:latin typeface="Times New Roman"/>
                <a:ea typeface="Times New Roman"/>
                <a:cs typeface="Times New Roman"/>
                <a:sym typeface="Times New Roman"/>
              </a:rPr>
              <a:t>It is a further advanced trend that will focus on personalization and immediate customer service. As a result, it will integrate people with “cobots” or collaborative robots</a:t>
            </a:r>
            <a:r>
              <a:rPr lang="en-US" sz="2200" b="1">
                <a:solidFill>
                  <a:schemeClr val="dk1"/>
                </a:solidFill>
                <a:latin typeface="Arial"/>
                <a:ea typeface="Arial"/>
                <a:cs typeface="Arial"/>
                <a:sym typeface="Arial"/>
              </a:rPr>
              <a:t>.</a:t>
            </a:r>
            <a:endParaRPr sz="2800" b="1">
              <a:solidFill>
                <a:srgbClr val="000000"/>
              </a:solidFill>
              <a:latin typeface="Arial"/>
              <a:ea typeface="Arial"/>
              <a:cs typeface="Arial"/>
              <a:sym typeface="Arial"/>
            </a:endParaRPr>
          </a:p>
        </p:txBody>
      </p:sp>
      <p:sp>
        <p:nvSpPr>
          <p:cNvPr id="331" name="Google Shape;331;p1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4"/>
          <p:cNvSpPr txBox="1">
            <a:spLocks noGrp="1"/>
          </p:cNvSpPr>
          <p:nvPr>
            <p:ph type="ctrTitle"/>
          </p:nvPr>
        </p:nvSpPr>
        <p:spPr>
          <a:xfrm>
            <a:off x="612648" y="466344"/>
            <a:ext cx="5642400" cy="832500"/>
          </a:xfrm>
          <a:prstGeom prst="rect">
            <a:avLst/>
          </a:prstGeom>
          <a:noFill/>
          <a:ln>
            <a:noFill/>
          </a:ln>
        </p:spPr>
        <p:txBody>
          <a:bodyPr spcFirstLastPara="1" wrap="square" lIns="91425" tIns="0" rIns="91425" bIns="45700" anchor="ctr" anchorCtr="0">
            <a:noAutofit/>
          </a:bodyPr>
          <a:lstStyle/>
          <a:p>
            <a:pPr marL="0" lvl="0" indent="0" algn="l" rtl="0">
              <a:lnSpc>
                <a:spcPct val="110795"/>
              </a:lnSpc>
              <a:spcBef>
                <a:spcPts val="0"/>
              </a:spcBef>
              <a:spcAft>
                <a:spcPts val="0"/>
              </a:spcAft>
              <a:buClr>
                <a:schemeClr val="accent6"/>
              </a:buClr>
              <a:buSzPts val="4400"/>
              <a:buFont typeface="Arial Black"/>
              <a:buNone/>
            </a:pPr>
            <a:r>
              <a:rPr lang="en-US">
                <a:latin typeface="Algerian"/>
                <a:ea typeface="Algerian"/>
                <a:cs typeface="Algerian"/>
                <a:sym typeface="Algerian"/>
              </a:rPr>
              <a:t>REFERENCES</a:t>
            </a:r>
            <a:endParaRPr>
              <a:latin typeface="Algerian"/>
              <a:ea typeface="Algerian"/>
              <a:cs typeface="Algerian"/>
              <a:sym typeface="Algerian"/>
            </a:endParaRPr>
          </a:p>
        </p:txBody>
      </p:sp>
      <p:sp>
        <p:nvSpPr>
          <p:cNvPr id="337" name="Google Shape;337;p14"/>
          <p:cNvSpPr txBox="1">
            <a:spLocks noGrp="1"/>
          </p:cNvSpPr>
          <p:nvPr>
            <p:ph type="subTitle" idx="1"/>
          </p:nvPr>
        </p:nvSpPr>
        <p:spPr>
          <a:xfrm>
            <a:off x="538406" y="1524000"/>
            <a:ext cx="8552700" cy="5022600"/>
          </a:xfrm>
          <a:prstGeom prst="rect">
            <a:avLst/>
          </a:prstGeom>
          <a:noFill/>
          <a:ln>
            <a:noFill/>
          </a:ln>
        </p:spPr>
        <p:txBody>
          <a:bodyPr spcFirstLastPara="1" wrap="square" lIns="91425" tIns="0" rIns="91425" bIns="0" anchor="t" anchorCtr="0">
            <a:noAutofit/>
          </a:bodyPr>
          <a:lstStyle/>
          <a:p>
            <a:pPr marL="342900" lvl="0" indent="-342900" algn="l" rtl="0">
              <a:lnSpc>
                <a:spcPct val="100000"/>
              </a:lnSpc>
              <a:spcBef>
                <a:spcPts val="0"/>
              </a:spcBef>
              <a:spcAft>
                <a:spcPts val="0"/>
              </a:spcAft>
              <a:buClr>
                <a:srgbClr val="1967D2"/>
              </a:buClr>
              <a:buSzPts val="2400"/>
              <a:buFont typeface="Times New Roman"/>
              <a:buChar char="⮚"/>
            </a:pPr>
            <a:r>
              <a:rPr lang="en-US" i="0" u="sng">
                <a:solidFill>
                  <a:srgbClr val="1967D2"/>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https://github.com/ultralytics/yolov5</a:t>
            </a:r>
            <a:endParaRPr i="0">
              <a:solidFill>
                <a:srgbClr val="202124"/>
              </a:solidFill>
              <a:latin typeface="Times New Roman"/>
              <a:ea typeface="Times New Roman"/>
              <a:cs typeface="Times New Roman"/>
              <a:sym typeface="Times New Roman"/>
            </a:endParaRPr>
          </a:p>
          <a:p>
            <a:pPr marL="342900" lvl="0" indent="-342900" algn="l" rtl="0">
              <a:lnSpc>
                <a:spcPct val="100000"/>
              </a:lnSpc>
              <a:spcBef>
                <a:spcPts val="576"/>
              </a:spcBef>
              <a:spcAft>
                <a:spcPts val="0"/>
              </a:spcAft>
              <a:buClr>
                <a:srgbClr val="1967D2"/>
              </a:buClr>
              <a:buSzPts val="2400"/>
              <a:buFont typeface="Times New Roman"/>
              <a:buChar char="⮚"/>
            </a:pPr>
            <a:r>
              <a:rPr lang="en-US" i="0" u="sng">
                <a:solidFill>
                  <a:srgbClr val="1967D2"/>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https://github.com/mikel-brostrom/Yolov5_StrongSORT_OSNet</a:t>
            </a:r>
            <a:endParaRPr i="0">
              <a:solidFill>
                <a:srgbClr val="202124"/>
              </a:solidFill>
              <a:latin typeface="Times New Roman"/>
              <a:ea typeface="Times New Roman"/>
              <a:cs typeface="Times New Roman"/>
              <a:sym typeface="Times New Roman"/>
            </a:endParaRPr>
          </a:p>
          <a:p>
            <a:pPr marL="342900" lvl="0" indent="-342900" algn="l" rtl="0">
              <a:lnSpc>
                <a:spcPct val="100000"/>
              </a:lnSpc>
              <a:spcBef>
                <a:spcPts val="576"/>
              </a:spcBef>
              <a:spcAft>
                <a:spcPts val="0"/>
              </a:spcAft>
              <a:buClr>
                <a:srgbClr val="1967D2"/>
              </a:buClr>
              <a:buSzPts val="2400"/>
              <a:buFont typeface="Times New Roman"/>
              <a:buChar char="⮚"/>
            </a:pPr>
            <a:r>
              <a:rPr lang="en-US" i="0" u="sng">
                <a:solidFill>
                  <a:srgbClr val="1967D2"/>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https://www.makesense.ai/</a:t>
            </a:r>
            <a:endParaRPr i="0">
              <a:solidFill>
                <a:srgbClr val="202124"/>
              </a:solidFill>
              <a:latin typeface="Times New Roman"/>
              <a:ea typeface="Times New Roman"/>
              <a:cs typeface="Times New Roman"/>
              <a:sym typeface="Times New Roman"/>
            </a:endParaRPr>
          </a:p>
          <a:p>
            <a:pPr marL="342900" lvl="0" indent="-342900" algn="l" rtl="0">
              <a:lnSpc>
                <a:spcPct val="100000"/>
              </a:lnSpc>
              <a:spcBef>
                <a:spcPts val="576"/>
              </a:spcBef>
              <a:spcAft>
                <a:spcPts val="0"/>
              </a:spcAft>
              <a:buClr>
                <a:srgbClr val="1967D2"/>
              </a:buClr>
              <a:buSzPts val="2400"/>
              <a:buFont typeface="Times New Roman"/>
              <a:buChar char="⮚"/>
            </a:pPr>
            <a:r>
              <a:rPr lang="en-US" i="0" u="sng">
                <a:solidFill>
                  <a:srgbClr val="1967D2"/>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https://www.tutorialspoint.com/python_deep_learning/index.htm</a:t>
            </a:r>
            <a:endParaRPr i="0" u="sng">
              <a:solidFill>
                <a:srgbClr val="1967D2"/>
              </a:solidFill>
              <a:latin typeface="Times New Roman"/>
              <a:ea typeface="Times New Roman"/>
              <a:cs typeface="Times New Roman"/>
              <a:sym typeface="Times New Roman"/>
            </a:endParaRPr>
          </a:p>
          <a:p>
            <a:pPr marL="342900" lvl="0" indent="-342900" algn="l" rtl="0">
              <a:lnSpc>
                <a:spcPct val="100000"/>
              </a:lnSpc>
              <a:spcBef>
                <a:spcPts val="576"/>
              </a:spcBef>
              <a:spcAft>
                <a:spcPts val="0"/>
              </a:spcAft>
              <a:buClr>
                <a:srgbClr val="1967D2"/>
              </a:buClr>
              <a:buSzPts val="2400"/>
              <a:buFont typeface="Times New Roman"/>
              <a:buChar char="⮚"/>
            </a:pPr>
            <a:r>
              <a:rPr lang="en-US" i="0" u="sng">
                <a:solidFill>
                  <a:srgbClr val="1967D2"/>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https://www.udemy.com/course/deeplearning_x/</a:t>
            </a:r>
            <a:endParaRPr i="0" u="sng">
              <a:solidFill>
                <a:srgbClr val="1967D2"/>
              </a:solidFill>
              <a:latin typeface="Times New Roman"/>
              <a:ea typeface="Times New Roman"/>
              <a:cs typeface="Times New Roman"/>
              <a:sym typeface="Times New Roman"/>
            </a:endParaRPr>
          </a:p>
          <a:p>
            <a:pPr marL="342900" lvl="0" indent="-342900" algn="l" rtl="0">
              <a:lnSpc>
                <a:spcPct val="100000"/>
              </a:lnSpc>
              <a:spcBef>
                <a:spcPts val="576"/>
              </a:spcBef>
              <a:spcAft>
                <a:spcPts val="0"/>
              </a:spcAft>
              <a:buClr>
                <a:srgbClr val="1967D2"/>
              </a:buClr>
              <a:buSzPts val="2400"/>
              <a:buFont typeface="Times New Roman"/>
              <a:buChar char="⮚"/>
            </a:pPr>
            <a:r>
              <a:rPr lang="en-US" i="0" u="sng">
                <a:solidFill>
                  <a:srgbClr val="1967D2"/>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https://www.mathworks.com/discovery/deep-learning.html</a:t>
            </a:r>
            <a:endParaRPr u="sng">
              <a:solidFill>
                <a:srgbClr val="1967D2"/>
              </a:solidFill>
              <a:latin typeface="Times New Roman"/>
              <a:ea typeface="Times New Roman"/>
              <a:cs typeface="Times New Roman"/>
              <a:sym typeface="Times New Roman"/>
            </a:endParaRPr>
          </a:p>
          <a:p>
            <a:pPr marL="342900" lvl="0" indent="-190500" algn="l" rtl="0">
              <a:lnSpc>
                <a:spcPct val="100000"/>
              </a:lnSpc>
              <a:spcBef>
                <a:spcPts val="576"/>
              </a:spcBef>
              <a:spcAft>
                <a:spcPts val="0"/>
              </a:spcAft>
              <a:buClr>
                <a:schemeClr val="accent6"/>
              </a:buClr>
              <a:buSzPts val="2400"/>
              <a:buFont typeface="Noto Sans Symbols"/>
              <a:buNone/>
            </a:pPr>
            <a:endParaRPr i="0">
              <a:solidFill>
                <a:srgbClr val="202124"/>
              </a:solidFill>
              <a:latin typeface="Algerian"/>
              <a:ea typeface="Algerian"/>
              <a:cs typeface="Algerian"/>
              <a:sym typeface="Algerian"/>
            </a:endParaRPr>
          </a:p>
          <a:p>
            <a:pPr marL="0" lvl="0" indent="0" algn="l" rtl="0">
              <a:lnSpc>
                <a:spcPct val="100000"/>
              </a:lnSpc>
              <a:spcBef>
                <a:spcPts val="576"/>
              </a:spcBef>
              <a:spcAft>
                <a:spcPts val="0"/>
              </a:spcAft>
              <a:buClr>
                <a:schemeClr val="accent6"/>
              </a:buClr>
              <a:buSzPts val="2400"/>
              <a:buNone/>
            </a:pPr>
            <a:endParaRPr>
              <a:latin typeface="Algerian"/>
              <a:ea typeface="Algerian"/>
              <a:cs typeface="Algerian"/>
              <a:sym typeface="Algerian"/>
            </a:endParaRPr>
          </a:p>
          <a:p>
            <a:pPr marL="0" lvl="0" indent="0" algn="l" rtl="0">
              <a:lnSpc>
                <a:spcPct val="100000"/>
              </a:lnSpc>
              <a:spcBef>
                <a:spcPts val="576"/>
              </a:spcBef>
              <a:spcAft>
                <a:spcPts val="0"/>
              </a:spcAft>
              <a:buClr>
                <a:schemeClr val="accent6"/>
              </a:buClr>
              <a:buSzPts val="2400"/>
              <a:buNone/>
            </a:pPr>
            <a:endParaRPr>
              <a:latin typeface="Algerian"/>
              <a:ea typeface="Algerian"/>
              <a:cs typeface="Algerian"/>
              <a:sym typeface="Algeri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5"/>
          <p:cNvSpPr txBox="1">
            <a:spLocks noGrp="1"/>
          </p:cNvSpPr>
          <p:nvPr>
            <p:ph type="ctrTitle"/>
          </p:nvPr>
        </p:nvSpPr>
        <p:spPr>
          <a:xfrm>
            <a:off x="1527047" y="1975104"/>
            <a:ext cx="5255889" cy="3142806"/>
          </a:xfrm>
          <a:prstGeom prst="rect">
            <a:avLst/>
          </a:prstGeom>
          <a:noFill/>
          <a:ln>
            <a:noFill/>
          </a:ln>
        </p:spPr>
        <p:txBody>
          <a:bodyPr spcFirstLastPara="1" wrap="square" lIns="91425" tIns="0" rIns="91425" bIns="45700" anchor="ctr" anchorCtr="0">
            <a:noAutofit/>
          </a:bodyPr>
          <a:lstStyle/>
          <a:p>
            <a:pPr marL="0" lvl="0" indent="0" algn="l" rtl="0">
              <a:lnSpc>
                <a:spcPct val="110795"/>
              </a:lnSpc>
              <a:spcBef>
                <a:spcPts val="0"/>
              </a:spcBef>
              <a:spcAft>
                <a:spcPts val="0"/>
              </a:spcAft>
              <a:buClr>
                <a:schemeClr val="accent6"/>
              </a:buClr>
              <a:buSzPts val="4400"/>
              <a:buFont typeface="Arial Black"/>
              <a:buNone/>
            </a:pPr>
            <a:r>
              <a:rPr lang="en-US">
                <a:latin typeface="Algerian"/>
                <a:ea typeface="Algerian"/>
                <a:cs typeface="Algerian"/>
                <a:sym typeface="Algerian"/>
              </a:rPr>
              <a:t>THANK YOU</a:t>
            </a:r>
            <a:endParaRPr>
              <a:latin typeface="Algerian"/>
              <a:ea typeface="Algerian"/>
              <a:cs typeface="Algerian"/>
              <a:sym typeface="Algerian"/>
            </a:endParaRPr>
          </a:p>
        </p:txBody>
      </p:sp>
      <p:sp>
        <p:nvSpPr>
          <p:cNvPr id="343" name="Google Shape;343;p15"/>
          <p:cNvSpPr txBox="1">
            <a:spLocks noGrp="1"/>
          </p:cNvSpPr>
          <p:nvPr>
            <p:ph type="subTitle" idx="1"/>
          </p:nvPr>
        </p:nvSpPr>
        <p:spPr>
          <a:xfrm>
            <a:off x="1545336" y="2846832"/>
            <a:ext cx="5824456" cy="2707808"/>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Clr>
                <a:schemeClr val="accent6"/>
              </a:buClr>
              <a:buSzPts val="2400"/>
              <a:buNone/>
            </a:pPr>
            <a:endParaRPr>
              <a:latin typeface="Algerian"/>
              <a:ea typeface="Algerian"/>
              <a:cs typeface="Algerian"/>
              <a:sym typeface="Algerian"/>
            </a:endParaRPr>
          </a:p>
          <a:p>
            <a:pPr marL="0" lvl="0" indent="0" algn="l" rtl="0">
              <a:lnSpc>
                <a:spcPct val="100000"/>
              </a:lnSpc>
              <a:spcBef>
                <a:spcPts val="576"/>
              </a:spcBef>
              <a:spcAft>
                <a:spcPts val="0"/>
              </a:spcAft>
              <a:buClr>
                <a:schemeClr val="accent6"/>
              </a:buClr>
              <a:buSzPts val="2400"/>
              <a:buNone/>
            </a:pPr>
            <a:endParaRPr>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1499616" y="1901952"/>
            <a:ext cx="5693700" cy="76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PRESENTED BY</a:t>
            </a:r>
            <a:endParaRPr>
              <a:latin typeface="Algerian"/>
              <a:ea typeface="Algerian"/>
              <a:cs typeface="Algerian"/>
              <a:sym typeface="Algerian"/>
            </a:endParaRPr>
          </a:p>
        </p:txBody>
      </p:sp>
      <p:sp>
        <p:nvSpPr>
          <p:cNvPr id="243" name="Google Shape;243;p2"/>
          <p:cNvSpPr txBox="1">
            <a:spLocks noGrp="1"/>
          </p:cNvSpPr>
          <p:nvPr>
            <p:ph type="body" idx="1"/>
          </p:nvPr>
        </p:nvSpPr>
        <p:spPr>
          <a:xfrm>
            <a:off x="1337694" y="2669952"/>
            <a:ext cx="7366200" cy="38757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62626"/>
              </a:buClr>
              <a:buSzPts val="2400"/>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Debasish Kumar Baidya </a:t>
            </a:r>
            <a:r>
              <a:rPr lang="en-US" b="1" dirty="0">
                <a:solidFill>
                  <a:srgbClr val="262626"/>
                </a:solidFill>
              </a:rPr>
              <a:t>- </a:t>
            </a:r>
            <a:r>
              <a:rPr lang="en-IN" sz="1800" b="1" dirty="0">
                <a:solidFill>
                  <a:srgbClr val="000000"/>
                </a:solidFill>
                <a:effectLst/>
                <a:latin typeface="Times New Roman" panose="02020603050405020304" pitchFamily="18" charset="0"/>
                <a:ea typeface="Times New Roman" panose="02020603050405020304" pitchFamily="18" charset="0"/>
              </a:rPr>
              <a:t>10900120192</a:t>
            </a:r>
          </a:p>
          <a:p>
            <a:pPr lvl="0" indent="-457200" algn="l" rtl="0">
              <a:lnSpc>
                <a:spcPct val="150000"/>
              </a:lnSpc>
              <a:spcBef>
                <a:spcPts val="0"/>
              </a:spcBef>
              <a:spcAft>
                <a:spcPts val="0"/>
              </a:spcAft>
              <a:buClr>
                <a:srgbClr val="262626"/>
              </a:buClr>
              <a:buSzPts val="2400"/>
              <a:buAutoNum type="arabicPeriod"/>
            </a:pPr>
            <a:r>
              <a:rPr lang="en-IN" sz="1800" b="1" dirty="0" err="1">
                <a:solidFill>
                  <a:srgbClr val="000000"/>
                </a:solidFill>
                <a:effectLst/>
                <a:latin typeface="Times New Roman" panose="02020603050405020304" pitchFamily="18" charset="0"/>
                <a:ea typeface="Times New Roman" panose="02020603050405020304" pitchFamily="18" charset="0"/>
              </a:rPr>
              <a:t>Prerana</a:t>
            </a:r>
            <a:r>
              <a:rPr lang="en-IN" sz="1800" b="1" dirty="0">
                <a:solidFill>
                  <a:srgbClr val="000000"/>
                </a:solidFill>
                <a:effectLst/>
                <a:latin typeface="Times New Roman" panose="02020603050405020304" pitchFamily="18" charset="0"/>
                <a:ea typeface="Times New Roman" panose="02020603050405020304" pitchFamily="18" charset="0"/>
              </a:rPr>
              <a:t> Patra </a:t>
            </a:r>
            <a:r>
              <a:rPr lang="en-US" b="1" dirty="0">
                <a:solidFill>
                  <a:srgbClr val="262626"/>
                </a:solidFill>
              </a:rPr>
              <a:t>- </a:t>
            </a:r>
            <a:r>
              <a:rPr lang="en-IN" sz="1800" b="1" dirty="0">
                <a:solidFill>
                  <a:srgbClr val="000000"/>
                </a:solidFill>
                <a:effectLst/>
                <a:latin typeface="Times New Roman" panose="02020603050405020304" pitchFamily="18" charset="0"/>
                <a:ea typeface="Times New Roman" panose="02020603050405020304" pitchFamily="18" charset="0"/>
              </a:rPr>
              <a:t>10900120190 </a:t>
            </a:r>
          </a:p>
          <a:p>
            <a:pPr lvl="0" indent="-457200" algn="l" rtl="0">
              <a:lnSpc>
                <a:spcPct val="150000"/>
              </a:lnSpc>
              <a:spcBef>
                <a:spcPts val="0"/>
              </a:spcBef>
              <a:spcAft>
                <a:spcPts val="0"/>
              </a:spcAft>
              <a:buClr>
                <a:srgbClr val="262626"/>
              </a:buClr>
              <a:buSzPts val="2400"/>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Tushar Jolly </a:t>
            </a:r>
            <a:r>
              <a:rPr lang="en-US" b="1" dirty="0">
                <a:solidFill>
                  <a:srgbClr val="262626"/>
                </a:solidFill>
              </a:rPr>
              <a:t>– </a:t>
            </a:r>
            <a:r>
              <a:rPr lang="en-IN" sz="1800" b="1" dirty="0">
                <a:solidFill>
                  <a:srgbClr val="000000"/>
                </a:solidFill>
                <a:effectLst/>
                <a:latin typeface="Times New Roman" panose="02020603050405020304" pitchFamily="18" charset="0"/>
                <a:ea typeface="Times New Roman" panose="02020603050405020304" pitchFamily="18" charset="0"/>
              </a:rPr>
              <a:t>10900119017 </a:t>
            </a:r>
          </a:p>
          <a:p>
            <a:pPr lvl="0" indent="-457200" algn="l" rtl="0">
              <a:lnSpc>
                <a:spcPct val="150000"/>
              </a:lnSpc>
              <a:spcBef>
                <a:spcPts val="0"/>
              </a:spcBef>
              <a:spcAft>
                <a:spcPts val="0"/>
              </a:spcAft>
              <a:buClr>
                <a:srgbClr val="262626"/>
              </a:buClr>
              <a:buSzPts val="2400"/>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Akash Mahajan </a:t>
            </a:r>
            <a:r>
              <a:rPr lang="en-US" b="1" dirty="0">
                <a:solidFill>
                  <a:srgbClr val="262626"/>
                </a:solidFill>
              </a:rPr>
              <a:t>– </a:t>
            </a:r>
            <a:r>
              <a:rPr lang="en-IN" sz="1800" b="1" dirty="0">
                <a:solidFill>
                  <a:srgbClr val="000000"/>
                </a:solidFill>
                <a:effectLst/>
                <a:latin typeface="Times New Roman" panose="02020603050405020304" pitchFamily="18" charset="0"/>
                <a:ea typeface="Times New Roman" panose="02020603050405020304" pitchFamily="18" charset="0"/>
              </a:rPr>
              <a:t>10900119016</a:t>
            </a:r>
          </a:p>
          <a:p>
            <a:pPr marL="6350" marR="575310" indent="-6350" algn="ctr">
              <a:lnSpc>
                <a:spcPct val="107000"/>
              </a:lnSpc>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 </a:t>
            </a:r>
          </a:p>
          <a:p>
            <a:pPr marL="0" lvl="0" indent="0" algn="l" rtl="0">
              <a:lnSpc>
                <a:spcPct val="150000"/>
              </a:lnSpc>
              <a:spcBef>
                <a:spcPts val="0"/>
              </a:spcBef>
              <a:spcAft>
                <a:spcPts val="0"/>
              </a:spcAft>
              <a:buClr>
                <a:srgbClr val="262626"/>
              </a:buClr>
              <a:buSzPts val="2400"/>
              <a:buNone/>
            </a:pPr>
            <a:r>
              <a:rPr lang="en-US" sz="2800" b="1" dirty="0">
                <a:solidFill>
                  <a:srgbClr val="202C8F"/>
                </a:solidFill>
                <a:latin typeface="Algerian"/>
                <a:ea typeface="Algerian"/>
                <a:cs typeface="Algerian"/>
                <a:sym typeface="Algerian"/>
              </a:rPr>
              <a:t>                                          MENTOR</a:t>
            </a:r>
            <a:r>
              <a:rPr lang="en-US" b="1" dirty="0">
                <a:solidFill>
                  <a:srgbClr val="262626"/>
                </a:solidFill>
                <a:latin typeface="Algerian"/>
                <a:ea typeface="Algerian"/>
                <a:cs typeface="Algerian"/>
                <a:sym typeface="Algerian"/>
              </a:rPr>
              <a:t> </a:t>
            </a:r>
            <a:endParaRPr b="1" dirty="0">
              <a:latin typeface="Algerian"/>
              <a:ea typeface="Algerian"/>
              <a:cs typeface="Algerian"/>
              <a:sym typeface="Algerian"/>
            </a:endParaRPr>
          </a:p>
          <a:p>
            <a:pPr marL="0" indent="0">
              <a:buClr>
                <a:srgbClr val="262626"/>
              </a:buClr>
            </a:pPr>
            <a:r>
              <a:rPr lang="en-US" b="1" dirty="0">
                <a:solidFill>
                  <a:srgbClr val="262626"/>
                </a:solidFill>
              </a:rPr>
              <a:t>                                                  </a:t>
            </a:r>
            <a:r>
              <a:rPr lang="en-IN" sz="1800" b="1" dirty="0">
                <a:solidFill>
                  <a:srgbClr val="000000"/>
                </a:solidFill>
                <a:effectLst/>
                <a:latin typeface="Times New Roman" panose="02020603050405020304" pitchFamily="18" charset="0"/>
                <a:ea typeface="Times New Roman" panose="02020603050405020304" pitchFamily="18" charset="0"/>
              </a:rPr>
              <a:t>Mrs. Runa Chatterjee </a:t>
            </a:r>
          </a:p>
          <a:p>
            <a:pPr marL="0" lvl="0" indent="0" algn="l" rtl="0">
              <a:lnSpc>
                <a:spcPct val="150000"/>
              </a:lnSpc>
              <a:spcBef>
                <a:spcPts val="0"/>
              </a:spcBef>
              <a:spcAft>
                <a:spcPts val="0"/>
              </a:spcAft>
              <a:buClr>
                <a:srgbClr val="262626"/>
              </a:buClr>
              <a:buSzPts val="2400"/>
              <a:buNone/>
            </a:pPr>
            <a:br>
              <a:rPr lang="en-US" b="1" dirty="0">
                <a:solidFill>
                  <a:srgbClr val="262626"/>
                </a:solidFill>
              </a:rPr>
            </a:br>
            <a:r>
              <a:rPr lang="en-US" b="1" dirty="0">
                <a:solidFill>
                  <a:srgbClr val="262626"/>
                </a:solidFill>
              </a:rPr>
              <a:t> </a:t>
            </a:r>
            <a:endParaRPr b="1" dirty="0"/>
          </a:p>
          <a:p>
            <a:pPr marL="0" lvl="0" indent="0" algn="l" rtl="0">
              <a:lnSpc>
                <a:spcPct val="150000"/>
              </a:lnSpc>
              <a:spcBef>
                <a:spcPts val="0"/>
              </a:spcBef>
              <a:spcAft>
                <a:spcPts val="0"/>
              </a:spcAft>
              <a:buClr>
                <a:schemeClr val="accent6"/>
              </a:buClr>
              <a:buSzPts val="2400"/>
              <a:buNone/>
            </a:pPr>
            <a:endParaRPr b="1"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
          <p:cNvSpPr txBox="1">
            <a:spLocks noGrp="1"/>
          </p:cNvSpPr>
          <p:nvPr>
            <p:ph type="title"/>
          </p:nvPr>
        </p:nvSpPr>
        <p:spPr>
          <a:xfrm>
            <a:off x="1499616" y="450574"/>
            <a:ext cx="5693664" cy="7951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INDEX</a:t>
            </a:r>
            <a:endParaRPr sz="4400">
              <a:solidFill>
                <a:schemeClr val="accent6"/>
              </a:solidFill>
              <a:latin typeface="Algerian"/>
              <a:ea typeface="Algerian"/>
              <a:cs typeface="Algerian"/>
              <a:sym typeface="Algerian"/>
            </a:endParaRPr>
          </a:p>
        </p:txBody>
      </p:sp>
      <p:sp>
        <p:nvSpPr>
          <p:cNvPr id="249" name="Google Shape;249;p3"/>
          <p:cNvSpPr txBox="1">
            <a:spLocks noGrp="1"/>
          </p:cNvSpPr>
          <p:nvPr>
            <p:ph type="body" idx="1"/>
          </p:nvPr>
        </p:nvSpPr>
        <p:spPr>
          <a:xfrm>
            <a:off x="1499615" y="1245705"/>
            <a:ext cx="6822749" cy="549965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Introduction​</a:t>
            </a:r>
            <a:endParaRPr b="1" dirty="0"/>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Existing System</a:t>
            </a:r>
            <a:endParaRPr b="1" dirty="0"/>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​Requirement Specification</a:t>
            </a:r>
            <a:endParaRPr b="1" dirty="0"/>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Flow Charts </a:t>
            </a:r>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chemeClr val="tx1"/>
                </a:solidFill>
              </a:rPr>
              <a:t>ER Diagram</a:t>
            </a:r>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Aim of the Project</a:t>
            </a:r>
            <a:endParaRPr b="1" dirty="0"/>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Example of Implementation of the project </a:t>
            </a:r>
            <a:endParaRPr b="1" dirty="0"/>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Future Scope </a:t>
            </a:r>
            <a:endParaRPr b="1" dirty="0"/>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Conclusion </a:t>
            </a:r>
            <a:endParaRPr b="1" dirty="0"/>
          </a:p>
          <a:p>
            <a:pPr marL="342900" lvl="0" indent="-342900" algn="l" rtl="0">
              <a:lnSpc>
                <a:spcPct val="150000"/>
              </a:lnSpc>
              <a:spcBef>
                <a:spcPts val="0"/>
              </a:spcBef>
              <a:spcAft>
                <a:spcPts val="0"/>
              </a:spcAft>
              <a:buClr>
                <a:srgbClr val="0C0C0C"/>
              </a:buClr>
              <a:buSzPts val="2400"/>
              <a:buFont typeface="Noto Sans Symbols"/>
              <a:buChar char="❑"/>
            </a:pPr>
            <a:r>
              <a:rPr lang="en-US" b="1" dirty="0">
                <a:solidFill>
                  <a:srgbClr val="0C0C0C"/>
                </a:solidFill>
              </a:rPr>
              <a:t>References</a:t>
            </a:r>
            <a:endParaRPr b="1" dirty="0"/>
          </a:p>
          <a:p>
            <a:pPr marL="0" lvl="0" indent="0" algn="l" rtl="0">
              <a:lnSpc>
                <a:spcPct val="150000"/>
              </a:lnSpc>
              <a:spcBef>
                <a:spcPts val="0"/>
              </a:spcBef>
              <a:spcAft>
                <a:spcPts val="0"/>
              </a:spcAft>
              <a:buClr>
                <a:schemeClr val="accent6"/>
              </a:buClr>
              <a:buSzPts val="2400"/>
              <a:buNone/>
            </a:pPr>
            <a:endParaRPr dirty="0">
              <a:solidFill>
                <a:srgbClr val="0C0C0C"/>
              </a:solidFill>
            </a:endParaRPr>
          </a:p>
          <a:p>
            <a:pPr marL="0" lvl="0" indent="0" algn="l" rtl="0">
              <a:lnSpc>
                <a:spcPct val="150000"/>
              </a:lnSpc>
              <a:spcBef>
                <a:spcPts val="0"/>
              </a:spcBef>
              <a:spcAft>
                <a:spcPts val="0"/>
              </a:spcAft>
              <a:buClr>
                <a:schemeClr val="accent6"/>
              </a:buClr>
              <a:buSzPts val="2400"/>
              <a:buNone/>
            </a:pPr>
            <a:endParaRPr dirty="0">
              <a:solidFill>
                <a:srgbClr val="0C0C0C"/>
              </a:solidFill>
            </a:endParaRPr>
          </a:p>
          <a:p>
            <a:pPr marL="0" lvl="0" indent="0" algn="l" rtl="0">
              <a:lnSpc>
                <a:spcPct val="150000"/>
              </a:lnSpc>
              <a:spcBef>
                <a:spcPts val="0"/>
              </a:spcBef>
              <a:spcAft>
                <a:spcPts val="0"/>
              </a:spcAft>
              <a:buClr>
                <a:schemeClr val="accent6"/>
              </a:buClr>
              <a:buSzPts val="2400"/>
              <a:buNone/>
            </a:pPr>
            <a:endParaRPr dirty="0">
              <a:solidFill>
                <a:srgbClr val="0C0C0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
          <p:cNvSpPr txBox="1">
            <a:spLocks noGrp="1"/>
          </p:cNvSpPr>
          <p:nvPr>
            <p:ph type="title"/>
          </p:nvPr>
        </p:nvSpPr>
        <p:spPr>
          <a:xfrm>
            <a:off x="3813711" y="210312"/>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INTRODUCTION</a:t>
            </a:r>
            <a:br>
              <a:rPr lang="en-US">
                <a:latin typeface="Algerian"/>
                <a:ea typeface="Algerian"/>
                <a:cs typeface="Algerian"/>
                <a:sym typeface="Algerian"/>
              </a:rPr>
            </a:br>
            <a:br>
              <a:rPr lang="en-US">
                <a:latin typeface="Algerian"/>
                <a:ea typeface="Algerian"/>
                <a:cs typeface="Algerian"/>
                <a:sym typeface="Algerian"/>
              </a:rPr>
            </a:br>
            <a:endParaRPr>
              <a:latin typeface="Algerian"/>
              <a:ea typeface="Algerian"/>
              <a:cs typeface="Algerian"/>
              <a:sym typeface="Algerian"/>
            </a:endParaRPr>
          </a:p>
        </p:txBody>
      </p:sp>
      <p:sp>
        <p:nvSpPr>
          <p:cNvPr id="255" name="Google Shape;255;p4"/>
          <p:cNvSpPr txBox="1">
            <a:spLocks noGrp="1"/>
          </p:cNvSpPr>
          <p:nvPr>
            <p:ph type="body" idx="1"/>
          </p:nvPr>
        </p:nvSpPr>
        <p:spPr>
          <a:xfrm>
            <a:off x="4224528" y="1245704"/>
            <a:ext cx="6766560" cy="4363526"/>
          </a:xfrm>
          <a:prstGeom prst="rect">
            <a:avLst/>
          </a:prstGeom>
          <a:noFill/>
          <a:ln>
            <a:noFill/>
          </a:ln>
        </p:spPr>
        <p:txBody>
          <a:bodyPr spcFirstLastPara="1" wrap="square" lIns="91425" tIns="45700" rIns="91425" bIns="45700" anchor="t" anchorCtr="0">
            <a:noAutofit/>
          </a:bodyPr>
          <a:lstStyle/>
          <a:p>
            <a:pPr marL="285750" lvl="0" indent="-158750" algn="l" rtl="0">
              <a:lnSpc>
                <a:spcPct val="100000"/>
              </a:lnSpc>
              <a:spcBef>
                <a:spcPts val="0"/>
              </a:spcBef>
              <a:spcAft>
                <a:spcPts val="0"/>
              </a:spcAft>
              <a:buClr>
                <a:schemeClr val="accent6"/>
              </a:buClr>
              <a:buSzPts val="2000"/>
              <a:buFont typeface="Arial"/>
              <a:buNone/>
            </a:pPr>
            <a:endParaRPr sz="2000">
              <a:solidFill>
                <a:srgbClr val="0C0C0C"/>
              </a:solidFill>
            </a:endParaRPr>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Industrial Automation Technique project is base on deep learning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This project include two parts hardware and software .</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This project is based on image detection technique</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Object detection process not only help in detecting the object’s image but also gather the information and data for unique identification of object.</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This technique is use in production factory like Logistic supply chain companies ,FMCG, Packaging companies etc.</a:t>
            </a:r>
            <a:endParaRPr b="1"/>
          </a:p>
          <a:p>
            <a:pPr marL="285750" lvl="0" indent="-285750" algn="l" rtl="0">
              <a:lnSpc>
                <a:spcPct val="100000"/>
              </a:lnSpc>
              <a:spcBef>
                <a:spcPts val="360"/>
              </a:spcBef>
              <a:spcAft>
                <a:spcPts val="0"/>
              </a:spcAft>
              <a:buClr>
                <a:srgbClr val="0C0C0C"/>
              </a:buClr>
              <a:buSzPts val="2000"/>
              <a:buFont typeface="Noto Sans Symbols"/>
              <a:buChar char="⮚"/>
            </a:pPr>
            <a:r>
              <a:rPr lang="en-US" sz="2000" b="1">
                <a:solidFill>
                  <a:srgbClr val="0C0C0C"/>
                </a:solidFill>
              </a:rPr>
              <a:t>This technique is very useful and save a lot of time and human error .</a:t>
            </a:r>
            <a:endParaRPr b="1"/>
          </a:p>
          <a:p>
            <a:pPr marL="0" lvl="0" indent="0" algn="l" rtl="0">
              <a:lnSpc>
                <a:spcPct val="100000"/>
              </a:lnSpc>
              <a:spcBef>
                <a:spcPts val="360"/>
              </a:spcBef>
              <a:spcAft>
                <a:spcPts val="0"/>
              </a:spcAft>
              <a:buClr>
                <a:srgbClr val="0C0C0C"/>
              </a:buClr>
              <a:buSzPts val="2000"/>
              <a:buNone/>
            </a:pPr>
            <a:r>
              <a:rPr lang="en-US" sz="2000">
                <a:solidFill>
                  <a:srgbClr val="0C0C0C"/>
                </a:solidFill>
              </a:rPr>
              <a:t> </a:t>
            </a:r>
            <a:endParaRPr/>
          </a:p>
          <a:p>
            <a:pPr marL="285750" lvl="0" indent="-158750" algn="l" rtl="0">
              <a:lnSpc>
                <a:spcPct val="100000"/>
              </a:lnSpc>
              <a:spcBef>
                <a:spcPts val="360"/>
              </a:spcBef>
              <a:spcAft>
                <a:spcPts val="0"/>
              </a:spcAft>
              <a:buClr>
                <a:schemeClr val="accent6"/>
              </a:buClr>
              <a:buSzPts val="2000"/>
              <a:buFont typeface="Noto Sans Symbols"/>
              <a:buNone/>
            </a:pPr>
            <a:endParaRPr sz="2000">
              <a:solidFill>
                <a:srgbClr val="0C0C0C"/>
              </a:solidFill>
            </a:endParaRPr>
          </a:p>
          <a:p>
            <a:pPr marL="285750" lvl="0" indent="-158750" algn="l" rtl="0">
              <a:lnSpc>
                <a:spcPct val="100000"/>
              </a:lnSpc>
              <a:spcBef>
                <a:spcPts val="360"/>
              </a:spcBef>
              <a:spcAft>
                <a:spcPts val="0"/>
              </a:spcAft>
              <a:buClr>
                <a:schemeClr val="accent6"/>
              </a:buClr>
              <a:buSzPts val="2000"/>
              <a:buFont typeface="Noto Sans Symbols"/>
              <a:buNone/>
            </a:pPr>
            <a:endParaRPr sz="2000">
              <a:solidFill>
                <a:srgbClr val="0C0C0C"/>
              </a:solidFill>
            </a:endParaRPr>
          </a:p>
          <a:p>
            <a:pPr marL="0" lvl="0" indent="0" algn="l" rtl="0">
              <a:lnSpc>
                <a:spcPct val="100000"/>
              </a:lnSpc>
              <a:spcBef>
                <a:spcPts val="360"/>
              </a:spcBef>
              <a:spcAft>
                <a:spcPts val="0"/>
              </a:spcAft>
              <a:buClr>
                <a:schemeClr val="accent6"/>
              </a:buClr>
              <a:buSzPts val="2000"/>
              <a:buNone/>
            </a:pPr>
            <a:endParaRPr sz="2000">
              <a:solidFill>
                <a:srgbClr val="0C0C0C"/>
              </a:solidFill>
            </a:endParaRPr>
          </a:p>
        </p:txBody>
      </p:sp>
      <p:sp>
        <p:nvSpPr>
          <p:cNvPr id="256" name="Google Shape;256;p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
          <p:cNvSpPr txBox="1">
            <a:spLocks noGrp="1"/>
          </p:cNvSpPr>
          <p:nvPr>
            <p:ph type="title"/>
          </p:nvPr>
        </p:nvSpPr>
        <p:spPr>
          <a:xfrm>
            <a:off x="4224528" y="457200"/>
            <a:ext cx="6766560" cy="6294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EXISTING SYSTEM</a:t>
            </a:r>
            <a:endParaRPr>
              <a:latin typeface="Algerian"/>
              <a:ea typeface="Algerian"/>
              <a:cs typeface="Algerian"/>
              <a:sym typeface="Algerian"/>
            </a:endParaRPr>
          </a:p>
        </p:txBody>
      </p:sp>
      <p:sp>
        <p:nvSpPr>
          <p:cNvPr id="262" name="Google Shape;262;p5"/>
          <p:cNvSpPr txBox="1">
            <a:spLocks noGrp="1"/>
          </p:cNvSpPr>
          <p:nvPr>
            <p:ph type="body" idx="1"/>
          </p:nvPr>
        </p:nvSpPr>
        <p:spPr>
          <a:xfrm>
            <a:off x="3578087" y="1298713"/>
            <a:ext cx="7413001" cy="4200939"/>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rgbClr val="000000"/>
              </a:buClr>
              <a:buSzPts val="2400"/>
              <a:buFont typeface="Noto Sans Symbols"/>
              <a:buChar char="❑"/>
            </a:pPr>
            <a:r>
              <a:rPr lang="en-US" sz="2400" b="1" i="0" u="none" strike="noStrike">
                <a:solidFill>
                  <a:srgbClr val="000000"/>
                </a:solidFill>
                <a:latin typeface="Arial"/>
                <a:ea typeface="Arial"/>
                <a:cs typeface="Arial"/>
                <a:sym typeface="Arial"/>
              </a:rPr>
              <a:t>Model Training </a:t>
            </a:r>
            <a:endParaRPr sz="2400" b="1"/>
          </a:p>
          <a:p>
            <a:pPr marL="285750" lvl="0" indent="-133350" algn="l" rtl="0">
              <a:lnSpc>
                <a:spcPct val="100000"/>
              </a:lnSpc>
              <a:spcBef>
                <a:spcPts val="360"/>
              </a:spcBef>
              <a:spcAft>
                <a:spcPts val="0"/>
              </a:spcAft>
              <a:buClr>
                <a:schemeClr val="accent6"/>
              </a:buClr>
              <a:buSzPts val="2400"/>
              <a:buFont typeface="Noto Sans Symbols"/>
              <a:buNone/>
            </a:pPr>
            <a:endParaRPr sz="2400" b="1"/>
          </a:p>
          <a:p>
            <a:pPr marL="285750" lvl="0" indent="-133350" algn="l" rtl="0">
              <a:lnSpc>
                <a:spcPct val="100000"/>
              </a:lnSpc>
              <a:spcBef>
                <a:spcPts val="360"/>
              </a:spcBef>
              <a:spcAft>
                <a:spcPts val="0"/>
              </a:spcAft>
              <a:buClr>
                <a:schemeClr val="accent6"/>
              </a:buClr>
              <a:buSzPts val="2400"/>
              <a:buFont typeface="Noto Sans Symbols"/>
              <a:buNone/>
            </a:pPr>
            <a:endParaRPr sz="2400" b="1"/>
          </a:p>
          <a:p>
            <a:pPr marL="285750" lvl="0" indent="-285750" algn="l" rtl="0">
              <a:lnSpc>
                <a:spcPct val="100000"/>
              </a:lnSpc>
              <a:spcBef>
                <a:spcPts val="360"/>
              </a:spcBef>
              <a:spcAft>
                <a:spcPts val="0"/>
              </a:spcAft>
              <a:buClr>
                <a:srgbClr val="000000"/>
              </a:buClr>
              <a:buSzPts val="2400"/>
              <a:buFont typeface="Noto Sans Symbols"/>
              <a:buChar char="❑"/>
            </a:pPr>
            <a:r>
              <a:rPr lang="en-US" sz="2400" b="1" i="0" u="none" strike="noStrike">
                <a:solidFill>
                  <a:srgbClr val="000000"/>
                </a:solidFill>
                <a:latin typeface="Arial"/>
                <a:ea typeface="Arial"/>
                <a:cs typeface="Arial"/>
                <a:sym typeface="Arial"/>
              </a:rPr>
              <a:t>Object tracking</a:t>
            </a:r>
            <a:endParaRPr b="1"/>
          </a:p>
          <a:p>
            <a:pPr marL="0" lvl="0" indent="0" algn="l" rtl="0">
              <a:lnSpc>
                <a:spcPct val="100000"/>
              </a:lnSpc>
              <a:spcBef>
                <a:spcPts val="360"/>
              </a:spcBef>
              <a:spcAft>
                <a:spcPts val="0"/>
              </a:spcAft>
              <a:buClr>
                <a:schemeClr val="accent6"/>
              </a:buClr>
              <a:buSzPts val="2400"/>
              <a:buNone/>
            </a:pPr>
            <a:endParaRPr sz="2400" b="1" i="0" u="none" strike="noStrike">
              <a:solidFill>
                <a:srgbClr val="000000"/>
              </a:solidFill>
              <a:latin typeface="Arial"/>
              <a:ea typeface="Arial"/>
              <a:cs typeface="Arial"/>
              <a:sym typeface="Arial"/>
            </a:endParaRPr>
          </a:p>
          <a:p>
            <a:pPr marL="285750" lvl="0" indent="-133350" algn="l" rtl="0">
              <a:lnSpc>
                <a:spcPct val="100000"/>
              </a:lnSpc>
              <a:spcBef>
                <a:spcPts val="360"/>
              </a:spcBef>
              <a:spcAft>
                <a:spcPts val="0"/>
              </a:spcAft>
              <a:buClr>
                <a:schemeClr val="accent6"/>
              </a:buClr>
              <a:buSzPts val="2400"/>
              <a:buFont typeface="Noto Sans Symbols"/>
              <a:buNone/>
            </a:pPr>
            <a:endParaRPr sz="2400" b="1">
              <a:solidFill>
                <a:srgbClr val="000000"/>
              </a:solidFill>
              <a:latin typeface="Arial"/>
              <a:ea typeface="Arial"/>
              <a:cs typeface="Arial"/>
              <a:sym typeface="Arial"/>
            </a:endParaRPr>
          </a:p>
          <a:p>
            <a:pPr marL="285750" lvl="0" indent="-285750" algn="l" rtl="0">
              <a:lnSpc>
                <a:spcPct val="100000"/>
              </a:lnSpc>
              <a:spcBef>
                <a:spcPts val="360"/>
              </a:spcBef>
              <a:spcAft>
                <a:spcPts val="0"/>
              </a:spcAft>
              <a:buClr>
                <a:srgbClr val="000000"/>
              </a:buClr>
              <a:buSzPts val="2400"/>
              <a:buFont typeface="Noto Sans Symbols"/>
              <a:buChar char="❑"/>
            </a:pPr>
            <a:r>
              <a:rPr lang="en-US" sz="2400" b="1" i="0" u="none" strike="noStrike">
                <a:solidFill>
                  <a:srgbClr val="000000"/>
                </a:solidFill>
                <a:latin typeface="Arial"/>
                <a:ea typeface="Arial"/>
                <a:cs typeface="Arial"/>
                <a:sym typeface="Arial"/>
              </a:rPr>
              <a:t>Counting objects and inserting data into database</a:t>
            </a:r>
            <a:endParaRPr sz="2400" b="1"/>
          </a:p>
          <a:p>
            <a:pPr marL="285750" lvl="0" indent="-133350" algn="l" rtl="0">
              <a:lnSpc>
                <a:spcPct val="100000"/>
              </a:lnSpc>
              <a:spcBef>
                <a:spcPts val="360"/>
              </a:spcBef>
              <a:spcAft>
                <a:spcPts val="0"/>
              </a:spcAft>
              <a:buClr>
                <a:schemeClr val="accent6"/>
              </a:buClr>
              <a:buSzPts val="2400"/>
              <a:buFont typeface="Noto Sans Symbols"/>
              <a:buNone/>
            </a:pPr>
            <a:endParaRPr sz="2400" b="1">
              <a:solidFill>
                <a:srgbClr val="000000"/>
              </a:solidFill>
              <a:latin typeface="Arial"/>
              <a:ea typeface="Arial"/>
              <a:cs typeface="Arial"/>
              <a:sym typeface="Arial"/>
            </a:endParaRPr>
          </a:p>
          <a:p>
            <a:pPr marL="0" lvl="0" indent="0" algn="l" rtl="0">
              <a:lnSpc>
                <a:spcPct val="100000"/>
              </a:lnSpc>
              <a:spcBef>
                <a:spcPts val="360"/>
              </a:spcBef>
              <a:spcAft>
                <a:spcPts val="0"/>
              </a:spcAft>
              <a:buClr>
                <a:schemeClr val="accent6"/>
              </a:buClr>
              <a:buSzPts val="2400"/>
              <a:buNone/>
            </a:pPr>
            <a:endParaRPr sz="2400" b="1">
              <a:solidFill>
                <a:srgbClr val="000000"/>
              </a:solidFill>
              <a:latin typeface="Arial"/>
              <a:ea typeface="Arial"/>
              <a:cs typeface="Arial"/>
              <a:sym typeface="Arial"/>
            </a:endParaRPr>
          </a:p>
          <a:p>
            <a:pPr marL="285750" lvl="0" indent="-285750" algn="l" rtl="0">
              <a:lnSpc>
                <a:spcPct val="100000"/>
              </a:lnSpc>
              <a:spcBef>
                <a:spcPts val="360"/>
              </a:spcBef>
              <a:spcAft>
                <a:spcPts val="0"/>
              </a:spcAft>
              <a:buClr>
                <a:srgbClr val="000000"/>
              </a:buClr>
              <a:buSzPts val="2400"/>
              <a:buFont typeface="Noto Sans Symbols"/>
              <a:buChar char="❑"/>
            </a:pPr>
            <a:r>
              <a:rPr lang="en-US" sz="2400" b="1" i="0" u="none" strike="noStrike">
                <a:solidFill>
                  <a:srgbClr val="000000"/>
                </a:solidFill>
                <a:latin typeface="Arial"/>
                <a:ea typeface="Arial"/>
                <a:cs typeface="Arial"/>
                <a:sym typeface="Arial"/>
              </a:rPr>
              <a:t>Showing data in Web Page</a:t>
            </a:r>
            <a:endParaRPr sz="2400" b="1"/>
          </a:p>
          <a:p>
            <a:pPr marL="285750" lvl="0" indent="-133350" algn="l" rtl="0">
              <a:lnSpc>
                <a:spcPct val="100000"/>
              </a:lnSpc>
              <a:spcBef>
                <a:spcPts val="360"/>
              </a:spcBef>
              <a:spcAft>
                <a:spcPts val="0"/>
              </a:spcAft>
              <a:buClr>
                <a:schemeClr val="accent6"/>
              </a:buClr>
              <a:buSzPts val="2400"/>
              <a:buFont typeface="Noto Sans Symbols"/>
              <a:buNone/>
            </a:pPr>
            <a:endParaRPr sz="2400">
              <a:solidFill>
                <a:srgbClr val="000000"/>
              </a:solidFill>
              <a:latin typeface="Arial"/>
              <a:ea typeface="Arial"/>
              <a:cs typeface="Arial"/>
              <a:sym typeface="Arial"/>
            </a:endParaRPr>
          </a:p>
          <a:p>
            <a:pPr marL="285750" lvl="0" indent="-184150" algn="l" rtl="0">
              <a:lnSpc>
                <a:spcPct val="100000"/>
              </a:lnSpc>
              <a:spcBef>
                <a:spcPts val="360"/>
              </a:spcBef>
              <a:spcAft>
                <a:spcPts val="0"/>
              </a:spcAft>
              <a:buClr>
                <a:schemeClr val="accent6"/>
              </a:buClr>
              <a:buSzPts val="1600"/>
              <a:buFont typeface="Noto Sans Symbols"/>
              <a:buNone/>
            </a:pPr>
            <a:endParaRPr sz="1600">
              <a:solidFill>
                <a:srgbClr val="000000"/>
              </a:solidFill>
              <a:latin typeface="Arial"/>
              <a:ea typeface="Arial"/>
              <a:cs typeface="Arial"/>
              <a:sym typeface="Arial"/>
            </a:endParaRPr>
          </a:p>
          <a:p>
            <a:pPr marL="285750" lvl="0" indent="-184150" algn="l" rtl="0">
              <a:lnSpc>
                <a:spcPct val="100000"/>
              </a:lnSpc>
              <a:spcBef>
                <a:spcPts val="360"/>
              </a:spcBef>
              <a:spcAft>
                <a:spcPts val="0"/>
              </a:spcAft>
              <a:buClr>
                <a:schemeClr val="accent6"/>
              </a:buClr>
              <a:buSzPts val="1600"/>
              <a:buFont typeface="Noto Sans Symbols"/>
              <a:buNone/>
            </a:pPr>
            <a:endParaRPr sz="1600">
              <a:solidFill>
                <a:srgbClr val="000000"/>
              </a:solidFill>
              <a:latin typeface="Arial"/>
              <a:ea typeface="Arial"/>
              <a:cs typeface="Arial"/>
              <a:sym typeface="Arial"/>
            </a:endParaRPr>
          </a:p>
          <a:p>
            <a:pPr marL="285750" lvl="0" indent="-184150" algn="l" rtl="0">
              <a:lnSpc>
                <a:spcPct val="100000"/>
              </a:lnSpc>
              <a:spcBef>
                <a:spcPts val="360"/>
              </a:spcBef>
              <a:spcAft>
                <a:spcPts val="0"/>
              </a:spcAft>
              <a:buClr>
                <a:schemeClr val="accent6"/>
              </a:buClr>
              <a:buSzPts val="1600"/>
              <a:buFont typeface="Noto Sans Symbols"/>
              <a:buNone/>
            </a:pPr>
            <a:endParaRPr sz="1600">
              <a:solidFill>
                <a:srgbClr val="000000"/>
              </a:solidFill>
              <a:latin typeface="Arial"/>
              <a:ea typeface="Arial"/>
              <a:cs typeface="Arial"/>
              <a:sym typeface="Arial"/>
            </a:endParaRPr>
          </a:p>
          <a:p>
            <a:pPr marL="285750" lvl="0" indent="-184150" algn="l" rtl="0">
              <a:lnSpc>
                <a:spcPct val="100000"/>
              </a:lnSpc>
              <a:spcBef>
                <a:spcPts val="360"/>
              </a:spcBef>
              <a:spcAft>
                <a:spcPts val="0"/>
              </a:spcAft>
              <a:buClr>
                <a:schemeClr val="accent6"/>
              </a:buClr>
              <a:buSzPts val="1600"/>
              <a:buFont typeface="Noto Sans Symbols"/>
              <a:buNone/>
            </a:pPr>
            <a:endParaRPr sz="1600">
              <a:solidFill>
                <a:srgbClr val="000000"/>
              </a:solidFill>
              <a:latin typeface="Arial"/>
              <a:ea typeface="Arial"/>
              <a:cs typeface="Arial"/>
              <a:sym typeface="Arial"/>
            </a:endParaRPr>
          </a:p>
          <a:p>
            <a:pPr marL="285750" lvl="0" indent="-184150" algn="l" rtl="0">
              <a:lnSpc>
                <a:spcPct val="100000"/>
              </a:lnSpc>
              <a:spcBef>
                <a:spcPts val="360"/>
              </a:spcBef>
              <a:spcAft>
                <a:spcPts val="0"/>
              </a:spcAft>
              <a:buClr>
                <a:schemeClr val="accent6"/>
              </a:buClr>
              <a:buSzPts val="1600"/>
              <a:buFont typeface="Noto Sans Symbols"/>
              <a:buNone/>
            </a:pPr>
            <a:endParaRPr sz="1600">
              <a:solidFill>
                <a:srgbClr val="000000"/>
              </a:solidFill>
              <a:latin typeface="Arial"/>
              <a:ea typeface="Arial"/>
              <a:cs typeface="Arial"/>
              <a:sym typeface="Arial"/>
            </a:endParaRPr>
          </a:p>
          <a:p>
            <a:pPr marL="0" lvl="0" indent="0" algn="l" rtl="0">
              <a:lnSpc>
                <a:spcPct val="100000"/>
              </a:lnSpc>
              <a:spcBef>
                <a:spcPts val="360"/>
              </a:spcBef>
              <a:spcAft>
                <a:spcPts val="0"/>
              </a:spcAft>
              <a:buClr>
                <a:schemeClr val="accent6"/>
              </a:buClr>
              <a:buSzPts val="1500"/>
              <a:buNone/>
            </a:pPr>
            <a:endParaRPr/>
          </a:p>
          <a:p>
            <a:pPr marL="285750" lvl="0" indent="-190500" algn="l" rtl="0">
              <a:lnSpc>
                <a:spcPct val="100000"/>
              </a:lnSpc>
              <a:spcBef>
                <a:spcPts val="360"/>
              </a:spcBef>
              <a:spcAft>
                <a:spcPts val="0"/>
              </a:spcAft>
              <a:buClr>
                <a:schemeClr val="accent6"/>
              </a:buClr>
              <a:buSzPts val="1500"/>
              <a:buFont typeface="Noto Sans Symbols"/>
              <a:buNone/>
            </a:pPr>
            <a:endParaRPr/>
          </a:p>
          <a:p>
            <a:pPr marL="285750" lvl="0" indent="-190500" algn="l" rtl="0">
              <a:lnSpc>
                <a:spcPct val="100000"/>
              </a:lnSpc>
              <a:spcBef>
                <a:spcPts val="360"/>
              </a:spcBef>
              <a:spcAft>
                <a:spcPts val="0"/>
              </a:spcAft>
              <a:buClr>
                <a:schemeClr val="accent6"/>
              </a:buClr>
              <a:buSzPts val="1500"/>
              <a:buFont typeface="Noto Sans Symbols"/>
              <a:buNone/>
            </a:pPr>
            <a:endParaRPr/>
          </a:p>
          <a:p>
            <a:pPr marL="0" lvl="0" indent="0" algn="l" rtl="0">
              <a:lnSpc>
                <a:spcPct val="100000"/>
              </a:lnSpc>
              <a:spcBef>
                <a:spcPts val="360"/>
              </a:spcBef>
              <a:spcAft>
                <a:spcPts val="0"/>
              </a:spcAft>
              <a:buClr>
                <a:schemeClr val="accent6"/>
              </a:buClr>
              <a:buSzPts val="1500"/>
              <a:buNone/>
            </a:pPr>
            <a:r>
              <a:rPr lang="en-US"/>
              <a:t> </a:t>
            </a:r>
            <a:endParaRPr/>
          </a:p>
          <a:p>
            <a:pPr marL="285750" lvl="0" indent="-190500" algn="l" rtl="0">
              <a:lnSpc>
                <a:spcPct val="100000"/>
              </a:lnSpc>
              <a:spcBef>
                <a:spcPts val="360"/>
              </a:spcBef>
              <a:spcAft>
                <a:spcPts val="0"/>
              </a:spcAft>
              <a:buClr>
                <a:schemeClr val="accent6"/>
              </a:buClr>
              <a:buSzPts val="1500"/>
              <a:buFont typeface="Noto Sans Symbols"/>
              <a:buNone/>
            </a:pPr>
            <a:endParaRPr/>
          </a:p>
        </p:txBody>
      </p:sp>
      <p:sp>
        <p:nvSpPr>
          <p:cNvPr id="263" name="Google Shape;263;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9a00819ab9_1_6"/>
          <p:cNvSpPr txBox="1">
            <a:spLocks noGrp="1"/>
          </p:cNvSpPr>
          <p:nvPr>
            <p:ph type="sldNum" idx="12"/>
          </p:nvPr>
        </p:nvSpPr>
        <p:spPr>
          <a:xfrm>
            <a:off x="10945368" y="457200"/>
            <a:ext cx="987600" cy="27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6</a:t>
            </a:fld>
            <a:endParaRPr/>
          </a:p>
        </p:txBody>
      </p:sp>
      <p:pic>
        <p:nvPicPr>
          <p:cNvPr id="269" name="Google Shape;269;g19a00819ab9_1_6"/>
          <p:cNvPicPr preferRelativeResize="0"/>
          <p:nvPr/>
        </p:nvPicPr>
        <p:blipFill>
          <a:blip r:embed="rId3">
            <a:alphaModFix/>
          </a:blip>
          <a:stretch>
            <a:fillRect/>
          </a:stretch>
        </p:blipFill>
        <p:spPr>
          <a:xfrm>
            <a:off x="2112925" y="2760975"/>
            <a:ext cx="8228500" cy="2783850"/>
          </a:xfrm>
          <a:prstGeom prst="rect">
            <a:avLst/>
          </a:prstGeom>
          <a:noFill/>
          <a:ln>
            <a:noFill/>
          </a:ln>
        </p:spPr>
      </p:pic>
      <p:sp>
        <p:nvSpPr>
          <p:cNvPr id="270" name="Google Shape;270;g19a00819ab9_1_6"/>
          <p:cNvSpPr txBox="1"/>
          <p:nvPr/>
        </p:nvSpPr>
        <p:spPr>
          <a:xfrm>
            <a:off x="1823375" y="2558175"/>
            <a:ext cx="713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B Garamond"/>
              <a:ea typeface="EB Garamond"/>
              <a:cs typeface="EB Garamond"/>
              <a:sym typeface="EB Garamond"/>
            </a:endParaRPr>
          </a:p>
        </p:txBody>
      </p:sp>
      <p:sp>
        <p:nvSpPr>
          <p:cNvPr id="271" name="Google Shape;271;g19a00819ab9_1_6"/>
          <p:cNvSpPr txBox="1"/>
          <p:nvPr/>
        </p:nvSpPr>
        <p:spPr>
          <a:xfrm>
            <a:off x="2963700" y="988675"/>
            <a:ext cx="5837400" cy="8619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Clr>
                <a:schemeClr val="dk1"/>
              </a:buClr>
              <a:buSzPts val="1100"/>
              <a:buFont typeface="Arial"/>
              <a:buNone/>
            </a:pPr>
            <a:r>
              <a:rPr lang="en-US" sz="4400" b="1">
                <a:solidFill>
                  <a:schemeClr val="accent6"/>
                </a:solidFill>
                <a:latin typeface="Algerian"/>
                <a:ea typeface="Algerian"/>
                <a:cs typeface="Algerian"/>
                <a:sym typeface="Algerian"/>
              </a:rPr>
              <a:t>Types of YOLO V5</a:t>
            </a:r>
            <a:endParaRPr>
              <a:latin typeface="Algerian"/>
              <a:ea typeface="Algerian"/>
              <a:cs typeface="Algerian"/>
              <a:sym typeface="Algeri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6"/>
          <p:cNvSpPr txBox="1">
            <a:spLocks noGrp="1"/>
          </p:cNvSpPr>
          <p:nvPr>
            <p:ph type="title"/>
          </p:nvPr>
        </p:nvSpPr>
        <p:spPr>
          <a:xfrm>
            <a:off x="4224528" y="344424"/>
            <a:ext cx="6766560" cy="636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2400"/>
              <a:buFont typeface="Arial Black"/>
              <a:buNone/>
            </a:pPr>
            <a:r>
              <a:rPr lang="en-US" sz="2800">
                <a:latin typeface="Algerian"/>
                <a:ea typeface="Algerian"/>
                <a:cs typeface="Algerian"/>
                <a:sym typeface="Algerian"/>
              </a:rPr>
              <a:t>REQUIREMENT SPECIFICATION</a:t>
            </a:r>
            <a:br>
              <a:rPr lang="en-US" sz="4800">
                <a:latin typeface="Algerian"/>
                <a:ea typeface="Algerian"/>
                <a:cs typeface="Algerian"/>
                <a:sym typeface="Algerian"/>
              </a:rPr>
            </a:br>
            <a:endParaRPr sz="4800">
              <a:latin typeface="Algerian"/>
              <a:ea typeface="Algerian"/>
              <a:cs typeface="Algerian"/>
              <a:sym typeface="Algerian"/>
            </a:endParaRPr>
          </a:p>
        </p:txBody>
      </p:sp>
      <p:graphicFrame>
        <p:nvGraphicFramePr>
          <p:cNvPr id="277" name="Google Shape;277;p6"/>
          <p:cNvGraphicFramePr/>
          <p:nvPr/>
        </p:nvGraphicFramePr>
        <p:xfrm>
          <a:off x="3975652" y="1142147"/>
          <a:ext cx="7016200" cy="5394980"/>
        </p:xfrm>
        <a:graphic>
          <a:graphicData uri="http://schemas.openxmlformats.org/drawingml/2006/table">
            <a:tbl>
              <a:tblPr firstRow="1" bandRow="1">
                <a:noFill/>
                <a:tableStyleId>{08130C46-CA54-473E-B3CC-ED014EF757B0}</a:tableStyleId>
              </a:tblPr>
              <a:tblGrid>
                <a:gridCol w="7016200">
                  <a:extLst>
                    <a:ext uri="{9D8B030D-6E8A-4147-A177-3AD203B41FA5}">
                      <a16:colId xmlns:a16="http://schemas.microsoft.com/office/drawing/2014/main" val="20000"/>
                    </a:ext>
                  </a:extLst>
                </a:gridCol>
              </a:tblGrid>
              <a:tr h="3111700">
                <a:tc>
                  <a:txBody>
                    <a:bodyPr/>
                    <a:lstStyle/>
                    <a:p>
                      <a:pPr marL="0" marR="0" lvl="0" indent="0" algn="l" rtl="0">
                        <a:spcBef>
                          <a:spcPts val="0"/>
                        </a:spcBef>
                        <a:spcAft>
                          <a:spcPts val="0"/>
                        </a:spcAft>
                        <a:buNone/>
                      </a:pPr>
                      <a:r>
                        <a:rPr lang="en-US" sz="2400" u="none" strike="noStrike" cap="none">
                          <a:solidFill>
                            <a:srgbClr val="202C8F"/>
                          </a:solidFill>
                        </a:rPr>
                        <a:t>Software </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rPr>
                        <a:t>Python</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rPr>
                        <a:t>Google Colab</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rPr>
                        <a:t>CVAT </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rPr>
                        <a:t>YOLO V5</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rPr>
                        <a:t>Strong SORT</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rPr>
                        <a:t>HTML ,CSS, JS,PHP</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rPr>
                        <a:t>phpMyAdmin</a:t>
                      </a:r>
                      <a:endParaRPr/>
                    </a:p>
                    <a:p>
                      <a:pPr marL="0" marR="0" lvl="0" indent="0" algn="l" rtl="0">
                        <a:spcBef>
                          <a:spcPts val="0"/>
                        </a:spcBef>
                        <a:spcAft>
                          <a:spcPts val="0"/>
                        </a:spcAft>
                        <a:buClr>
                          <a:schemeClr val="dk1"/>
                        </a:buClr>
                        <a:buSzPts val="1800"/>
                        <a:buFont typeface="EB Garamond"/>
                        <a:buNone/>
                      </a:pPr>
                      <a:endParaRPr sz="1800">
                        <a:solidFill>
                          <a:schemeClr val="dk1"/>
                        </a:solidFill>
                      </a:endParaRPr>
                    </a:p>
                  </a:txBody>
                  <a:tcPr marL="91450" marR="91450" marT="45725" marB="45725"/>
                </a:tc>
                <a:extLst>
                  <a:ext uri="{0D108BD9-81ED-4DB2-BD59-A6C34878D82A}">
                    <a16:rowId xmlns:a16="http://schemas.microsoft.com/office/drawing/2014/main" val="10000"/>
                  </a:ext>
                </a:extLst>
              </a:tr>
              <a:tr h="2032875">
                <a:tc>
                  <a:txBody>
                    <a:bodyPr/>
                    <a:lstStyle/>
                    <a:p>
                      <a:pPr marL="0" marR="0" lvl="0" indent="0" algn="l" rtl="0">
                        <a:spcBef>
                          <a:spcPts val="0"/>
                        </a:spcBef>
                        <a:spcAft>
                          <a:spcPts val="0"/>
                        </a:spcAft>
                        <a:buNone/>
                      </a:pPr>
                      <a:r>
                        <a:rPr lang="en-US" sz="2400" b="1">
                          <a:solidFill>
                            <a:srgbClr val="202C8F"/>
                          </a:solidFill>
                        </a:rPr>
                        <a:t>Hardware</a:t>
                      </a:r>
                      <a:endParaRPr b="1"/>
                    </a:p>
                    <a:p>
                      <a:pPr marL="285750" marR="0" lvl="0" indent="-285750" algn="l" rtl="0">
                        <a:spcBef>
                          <a:spcPts val="0"/>
                        </a:spcBef>
                        <a:spcAft>
                          <a:spcPts val="0"/>
                        </a:spcAft>
                        <a:buClr>
                          <a:schemeClr val="dk1"/>
                        </a:buClr>
                        <a:buSzPts val="2400"/>
                        <a:buFont typeface="Noto Sans Symbols"/>
                        <a:buChar char="❖"/>
                      </a:pPr>
                      <a:r>
                        <a:rPr lang="en-US" sz="2400" b="1"/>
                        <a:t>Johnson Motor</a:t>
                      </a:r>
                      <a:endParaRPr b="1"/>
                    </a:p>
                    <a:p>
                      <a:pPr marL="285750" marR="0" lvl="0" indent="-285750" algn="l" rtl="0">
                        <a:spcBef>
                          <a:spcPts val="0"/>
                        </a:spcBef>
                        <a:spcAft>
                          <a:spcPts val="0"/>
                        </a:spcAft>
                        <a:buClr>
                          <a:schemeClr val="dk1"/>
                        </a:buClr>
                        <a:buSzPts val="2400"/>
                        <a:buFont typeface="Noto Sans Symbols"/>
                        <a:buChar char="❖"/>
                      </a:pPr>
                      <a:r>
                        <a:rPr lang="en-US" sz="2400" b="1"/>
                        <a:t>12 volt adapter</a:t>
                      </a:r>
                      <a:endParaRPr b="1"/>
                    </a:p>
                    <a:p>
                      <a:pPr marL="285750" marR="0" lvl="0" indent="-285750" algn="l" rtl="0">
                        <a:spcBef>
                          <a:spcPts val="0"/>
                        </a:spcBef>
                        <a:spcAft>
                          <a:spcPts val="0"/>
                        </a:spcAft>
                        <a:buClr>
                          <a:schemeClr val="dk1"/>
                        </a:buClr>
                        <a:buSzPts val="2400"/>
                        <a:buFont typeface="Noto Sans Symbols"/>
                        <a:buChar char="❖"/>
                      </a:pPr>
                      <a:r>
                        <a:rPr lang="en-US" sz="2400" b="1"/>
                        <a:t>Rack &amp; Pinion</a:t>
                      </a:r>
                      <a:endParaRPr b="1"/>
                    </a:p>
                    <a:p>
                      <a:pPr marL="285750" marR="0" lvl="0" indent="-171450" algn="l" rtl="0">
                        <a:spcBef>
                          <a:spcPts val="0"/>
                        </a:spcBef>
                        <a:spcAft>
                          <a:spcPts val="0"/>
                        </a:spcAft>
                        <a:buClr>
                          <a:schemeClr val="dk1"/>
                        </a:buClr>
                        <a:buSzPts val="1800"/>
                        <a:buFont typeface="Noto Sans Symbols"/>
                        <a:buNone/>
                      </a:pPr>
                      <a:endParaRPr sz="1800" b="1"/>
                    </a:p>
                    <a:p>
                      <a:pPr marL="0" marR="0" lvl="0" indent="0" algn="l" rtl="0">
                        <a:spcBef>
                          <a:spcPts val="0"/>
                        </a:spcBef>
                        <a:spcAft>
                          <a:spcPts val="0"/>
                        </a:spcAft>
                        <a:buNone/>
                      </a:pPr>
                      <a:endParaRPr sz="1800" b="1"/>
                    </a:p>
                  </a:txBody>
                  <a:tcPr marL="91450" marR="91450" marT="45725" marB="45725"/>
                </a:tc>
                <a:extLst>
                  <a:ext uri="{0D108BD9-81ED-4DB2-BD59-A6C34878D82A}">
                    <a16:rowId xmlns:a16="http://schemas.microsoft.com/office/drawing/2014/main" val="10001"/>
                  </a:ext>
                </a:extLst>
              </a:tr>
            </a:tbl>
          </a:graphicData>
        </a:graphic>
      </p:graphicFrame>
      <p:sp>
        <p:nvSpPr>
          <p:cNvPr id="278" name="Google Shape;278;p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C596-2D8A-72D3-AAD0-0A7357DB5266}"/>
              </a:ext>
            </a:extLst>
          </p:cNvPr>
          <p:cNvSpPr>
            <a:spLocks noGrp="1"/>
          </p:cNvSpPr>
          <p:nvPr>
            <p:ph type="title"/>
          </p:nvPr>
        </p:nvSpPr>
        <p:spPr>
          <a:xfrm>
            <a:off x="4224528" y="731520"/>
            <a:ext cx="6766560" cy="827457"/>
          </a:xfrm>
        </p:spPr>
        <p:txBody>
          <a:bodyPr/>
          <a:lstStyle/>
          <a:p>
            <a:r>
              <a:rPr lang="en-US" dirty="0"/>
              <a:t>ER Diagram</a:t>
            </a:r>
            <a:endParaRPr lang="en-IN" dirty="0"/>
          </a:p>
        </p:txBody>
      </p:sp>
      <p:sp>
        <p:nvSpPr>
          <p:cNvPr id="3" name="Text Placeholder 2">
            <a:extLst>
              <a:ext uri="{FF2B5EF4-FFF2-40B4-BE49-F238E27FC236}">
                <a16:creationId xmlns:a16="http://schemas.microsoft.com/office/drawing/2014/main" id="{A16EBCFD-87DE-857B-8642-49C467BA86E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1EEB387-8E41-8084-59C8-0C9EB95141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pic>
        <p:nvPicPr>
          <p:cNvPr id="8" name="Picture 7">
            <a:extLst>
              <a:ext uri="{FF2B5EF4-FFF2-40B4-BE49-F238E27FC236}">
                <a16:creationId xmlns:a16="http://schemas.microsoft.com/office/drawing/2014/main" id="{8295A669-1A82-19DB-C437-6DBF69BD7EFE}"/>
              </a:ext>
            </a:extLst>
          </p:cNvPr>
          <p:cNvPicPr>
            <a:picLocks noChangeAspect="1"/>
          </p:cNvPicPr>
          <p:nvPr/>
        </p:nvPicPr>
        <p:blipFill rotWithShape="1">
          <a:blip r:embed="rId2"/>
          <a:srcRect l="24713" t="22719" r="24877" b="13612"/>
          <a:stretch/>
        </p:blipFill>
        <p:spPr>
          <a:xfrm>
            <a:off x="3747541" y="1833297"/>
            <a:ext cx="8185379" cy="4672434"/>
          </a:xfrm>
          <a:prstGeom prst="rect">
            <a:avLst/>
          </a:prstGeom>
        </p:spPr>
      </p:pic>
    </p:spTree>
    <p:extLst>
      <p:ext uri="{BB962C8B-B14F-4D97-AF65-F5344CB8AC3E}">
        <p14:creationId xmlns:p14="http://schemas.microsoft.com/office/powerpoint/2010/main" val="420034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7"/>
          <p:cNvSpPr txBox="1">
            <a:spLocks noGrp="1"/>
          </p:cNvSpPr>
          <p:nvPr>
            <p:ph type="title"/>
          </p:nvPr>
        </p:nvSpPr>
        <p:spPr>
          <a:xfrm>
            <a:off x="746760" y="457200"/>
            <a:ext cx="6766500" cy="801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latin typeface="Algerian"/>
                <a:ea typeface="Algerian"/>
                <a:cs typeface="Algerian"/>
                <a:sym typeface="Algerian"/>
              </a:rPr>
              <a:t>FLOW CHART</a:t>
            </a:r>
            <a:endParaRPr>
              <a:latin typeface="Algerian"/>
              <a:ea typeface="Algerian"/>
              <a:cs typeface="Algerian"/>
              <a:sym typeface="Algerian"/>
            </a:endParaRPr>
          </a:p>
        </p:txBody>
      </p:sp>
      <p:pic>
        <p:nvPicPr>
          <p:cNvPr id="284" name="Google Shape;284;p7"/>
          <p:cNvPicPr preferRelativeResize="0">
            <a:picLocks noGrp="1"/>
          </p:cNvPicPr>
          <p:nvPr>
            <p:ph type="body" idx="1"/>
          </p:nvPr>
        </p:nvPicPr>
        <p:blipFill rotWithShape="1">
          <a:blip r:embed="rId3">
            <a:alphaModFix/>
          </a:blip>
          <a:srcRect/>
          <a:stretch/>
        </p:blipFill>
        <p:spPr>
          <a:xfrm>
            <a:off x="1051560" y="1711669"/>
            <a:ext cx="7011300" cy="3126000"/>
          </a:xfrm>
          <a:prstGeom prst="rect">
            <a:avLst/>
          </a:prstGeom>
          <a:gradFill>
            <a:gsLst>
              <a:gs pos="0">
                <a:srgbClr val="474747"/>
              </a:gs>
              <a:gs pos="50000">
                <a:schemeClr val="dk1"/>
              </a:gs>
              <a:gs pos="100000">
                <a:schemeClr val="dk1"/>
              </a:gs>
            </a:gsLst>
            <a:lin ang="5400000" scaled="0"/>
          </a:gradFill>
          <a:ln w="228600" cap="sq" cmpd="thickThin">
            <a:solidFill>
              <a:srgbClr val="000000"/>
            </a:solidFill>
            <a:prstDash val="solid"/>
            <a:miter lim="800000"/>
            <a:headEnd type="none" w="sm" len="sm"/>
            <a:tailEnd type="none" w="sm" len="sm"/>
          </a:ln>
        </p:spPr>
      </p:pic>
      <p:sp>
        <p:nvSpPr>
          <p:cNvPr id="285" name="Google Shape;285;p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286" name="Google Shape;286;p7"/>
          <p:cNvSpPr/>
          <p:nvPr/>
        </p:nvSpPr>
        <p:spPr>
          <a:xfrm>
            <a:off x="2014330" y="1364974"/>
            <a:ext cx="5115300" cy="346800"/>
          </a:xfrm>
          <a:prstGeom prst="rect">
            <a:avLst/>
          </a:prstGeom>
          <a:solidFill>
            <a:schemeClr val="accent1"/>
          </a:solid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C0C0C"/>
                </a:solidFill>
                <a:latin typeface="EB Garamond"/>
                <a:ea typeface="EB Garamond"/>
                <a:cs typeface="EB Garamond"/>
                <a:sym typeface="EB Garamond"/>
              </a:rPr>
              <a:t>DATASET FLOW CHART</a:t>
            </a:r>
            <a:endParaRPr sz="1800">
              <a:solidFill>
                <a:srgbClr val="0C0C0C"/>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740</Words>
  <Application>Microsoft Office PowerPoint</Application>
  <PresentationFormat>Widescreen</PresentationFormat>
  <Paragraphs>122</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vt:lpstr>
      <vt:lpstr>Noto Sans Symbols</vt:lpstr>
      <vt:lpstr>Algerian</vt:lpstr>
      <vt:lpstr>Arial Black</vt:lpstr>
      <vt:lpstr>EB Garamond</vt:lpstr>
      <vt:lpstr>Arial</vt:lpstr>
      <vt:lpstr>Office Theme</vt:lpstr>
      <vt:lpstr>INDUSTRIAL AUTOMATION TECHNIQUE USING DEEP LEARNING  </vt:lpstr>
      <vt:lpstr>PRESENTED BY</vt:lpstr>
      <vt:lpstr>INDEX</vt:lpstr>
      <vt:lpstr>INTRODUCTION  </vt:lpstr>
      <vt:lpstr>EXISTING SYSTEM</vt:lpstr>
      <vt:lpstr>PowerPoint Presentation</vt:lpstr>
      <vt:lpstr>REQUIREMENT SPECIFICATION </vt:lpstr>
      <vt:lpstr>ER Diagram</vt:lpstr>
      <vt:lpstr>FLOW CHART</vt:lpstr>
      <vt:lpstr>FLOW CHART</vt:lpstr>
      <vt:lpstr>PowerPoint Presentation</vt:lpstr>
      <vt:lpstr>EXAMPLE OF IMPLEMENTATION OF THE  PROJECT </vt:lpstr>
      <vt:lpstr>AIM OF THE PROJECT </vt:lpstr>
      <vt:lpstr>FUTURE SCOPE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 TECHNIQUE USING DEEP LEARNING  </dc:title>
  <dc:creator>Buddha Priyo Paul</dc:creator>
  <cp:lastModifiedBy>Debasish Kumar Baidya</cp:lastModifiedBy>
  <cp:revision>4</cp:revision>
  <dcterms:created xsi:type="dcterms:W3CDTF">2022-11-17T06:33:27Z</dcterms:created>
  <dcterms:modified xsi:type="dcterms:W3CDTF">2023-04-04T16:29:14Z</dcterms:modified>
</cp:coreProperties>
</file>