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4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7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79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8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8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6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6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0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2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FBB0-C170-4859-88BA-C7106F2071CA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1AA0-F21D-4C23-88EF-3CE924BCC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48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B8F2-25AD-F551-F676-2B212B5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LLM Batch Processing Using Spark Distributed Systems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30054-2095-D587-CE5B-0E0CA8D86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Tweet Sentiment Analysis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8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921-BE68-630B-AE52-C7BDA5AC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dirty="0"/>
              <a:t>Note: Master Node can also act as Worker Node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7624-BD6E-CC2F-0897-EA31D33E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IN" sz="1400" b="1" dirty="0"/>
              <a:t>cd $SPARK_HOME/conf</a:t>
            </a:r>
          </a:p>
          <a:p>
            <a:r>
              <a:rPr lang="en-IN" sz="1400" b="1" dirty="0"/>
              <a:t>cp spark-</a:t>
            </a:r>
            <a:r>
              <a:rPr lang="en-IN" sz="1400" b="1" dirty="0" err="1"/>
              <a:t>env.sh.template</a:t>
            </a:r>
            <a:r>
              <a:rPr lang="en-IN" sz="1400" b="1" dirty="0"/>
              <a:t> spark-env.sh</a:t>
            </a:r>
          </a:p>
          <a:p>
            <a:r>
              <a:rPr lang="en-US" sz="1400" b="1" dirty="0"/>
              <a:t>export SPARK_WORKER_CORES=3</a:t>
            </a:r>
            <a:endParaRPr lang="en-IN" sz="1400" b="1" dirty="0"/>
          </a:p>
          <a:p>
            <a:r>
              <a:rPr lang="en-US" sz="1400" b="1" dirty="0"/>
              <a:t>export SPARK_WORKER_MEMORY=3g</a:t>
            </a:r>
          </a:p>
          <a:p>
            <a:r>
              <a:rPr lang="en-US" sz="1400" b="1" dirty="0"/>
              <a:t>$SPARK_HOME/sbin/start-worker.sh spark://&lt;master node </a:t>
            </a:r>
            <a:r>
              <a:rPr lang="en-US" sz="1400" b="1" dirty="0" err="1"/>
              <a:t>ip</a:t>
            </a:r>
            <a:r>
              <a:rPr lang="en-US" sz="1400" b="1" dirty="0"/>
              <a:t>&gt;:7077</a:t>
            </a:r>
            <a:endParaRPr lang="en-IN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0DF43-9685-9001-178E-A0DDCED9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35200" r="625" b="934"/>
          <a:stretch/>
        </p:blipFill>
        <p:spPr>
          <a:xfrm>
            <a:off x="301752" y="2752344"/>
            <a:ext cx="11594592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3AEF-D7AE-4865-F0E4-1DC2C92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Spark UI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747AC-1AC4-73CF-8679-7AECD673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0"/>
          <a:stretch/>
        </p:blipFill>
        <p:spPr>
          <a:xfrm>
            <a:off x="1135817" y="1825625"/>
            <a:ext cx="10016759" cy="3935095"/>
          </a:xfrm>
        </p:spPr>
      </p:pic>
    </p:spTree>
    <p:extLst>
      <p:ext uri="{BB962C8B-B14F-4D97-AF65-F5344CB8AC3E}">
        <p14:creationId xmlns:p14="http://schemas.microsoft.com/office/powerpoint/2010/main" val="256513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41AB-6573-136B-6FF7-C3BB47D6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9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Tweet Sentiment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7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AC67-C3F5-E49C-C5F3-DD5B271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(Again)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C633A-30F1-0020-B87D-E008D481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09" y="2249488"/>
            <a:ext cx="6306807" cy="3541712"/>
          </a:xfrm>
        </p:spPr>
      </p:pic>
    </p:spTree>
    <p:extLst>
      <p:ext uri="{BB962C8B-B14F-4D97-AF65-F5344CB8AC3E}">
        <p14:creationId xmlns:p14="http://schemas.microsoft.com/office/powerpoint/2010/main" val="388988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4807-86C3-287B-0C1E-BEC19ED1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spark-submit &lt;your .</a:t>
            </a:r>
            <a:r>
              <a:rPr lang="en-US" sz="2000" b="1" dirty="0" err="1"/>
              <a:t>py</a:t>
            </a:r>
            <a:r>
              <a:rPr lang="en-US" sz="2000" b="1" dirty="0"/>
              <a:t> file name&gt;.</a:t>
            </a:r>
            <a:r>
              <a:rPr lang="en-US" sz="2000" b="1" dirty="0" err="1"/>
              <a:t>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(Check the my_spark_app.py: Change the </a:t>
            </a:r>
            <a:r>
              <a:rPr lang="en-US" sz="2000" dirty="0" err="1"/>
              <a:t>SparkSession</a:t>
            </a:r>
            <a:r>
              <a:rPr lang="en-US" sz="2000" dirty="0"/>
              <a:t> Builder master address to your respective master node IP address)</a:t>
            </a:r>
            <a:br>
              <a:rPr lang="en-US" sz="2000" dirty="0"/>
            </a:br>
            <a:r>
              <a:rPr lang="en-US" sz="2000" dirty="0"/>
              <a:t>(Incase of Error : unset PYSPARK_DRIVER_PYTHON  then above code)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36AA2-9C09-1A16-6E37-D539C73A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25080" r="1"/>
          <a:stretch/>
        </p:blipFill>
        <p:spPr>
          <a:xfrm>
            <a:off x="607216" y="2020825"/>
            <a:ext cx="10847112" cy="4567618"/>
          </a:xfrm>
        </p:spPr>
      </p:pic>
    </p:spTree>
    <p:extLst>
      <p:ext uri="{BB962C8B-B14F-4D97-AF65-F5344CB8AC3E}">
        <p14:creationId xmlns:p14="http://schemas.microsoft.com/office/powerpoint/2010/main" val="42963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EC45-13B3-B5FB-B724-CEF5810D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Spark UI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E96C2-12F3-83D1-259E-5BD671B0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77"/>
          <a:stretch/>
        </p:blipFill>
        <p:spPr>
          <a:xfrm>
            <a:off x="1506596" y="1825625"/>
            <a:ext cx="9700844" cy="4017391"/>
          </a:xfrm>
        </p:spPr>
      </p:pic>
    </p:spTree>
    <p:extLst>
      <p:ext uri="{BB962C8B-B14F-4D97-AF65-F5344CB8AC3E}">
        <p14:creationId xmlns:p14="http://schemas.microsoft.com/office/powerpoint/2010/main" val="229832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D54FD4-71DA-3D1B-9CD0-97B5AC2E0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34"/>
          <a:stretch/>
        </p:blipFill>
        <p:spPr>
          <a:xfrm>
            <a:off x="1374135" y="152400"/>
            <a:ext cx="9405625" cy="2976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E7131-55CC-86CE-D766-50894B1AD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35"/>
          <a:stretch/>
        </p:blipFill>
        <p:spPr>
          <a:xfrm>
            <a:off x="1290320" y="3249930"/>
            <a:ext cx="9611360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20E3-A5B1-DA88-4ECA-8A32DB56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76" y="0"/>
            <a:ext cx="9905998" cy="1478570"/>
          </a:xfrm>
        </p:spPr>
        <p:txBody>
          <a:bodyPr/>
          <a:lstStyle/>
          <a:p>
            <a:r>
              <a:rPr lang="en-US" dirty="0"/>
              <a:t>Workings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DCA0A-E63C-FD1D-F23E-8424EC144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7" y="1094509"/>
            <a:ext cx="9872052" cy="5553030"/>
          </a:xfrm>
        </p:spPr>
      </p:pic>
    </p:spTree>
    <p:extLst>
      <p:ext uri="{BB962C8B-B14F-4D97-AF65-F5344CB8AC3E}">
        <p14:creationId xmlns:p14="http://schemas.microsoft.com/office/powerpoint/2010/main" val="3157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3CB-4B6A-E20C-0EDB-1D97D51B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-123941"/>
            <a:ext cx="10515600" cy="1320483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1AF5C-B12B-D6EB-933E-EC2C51931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73727" y="1196542"/>
            <a:ext cx="9580417" cy="5388986"/>
          </a:xfrm>
        </p:spPr>
      </p:pic>
    </p:spTree>
    <p:extLst>
      <p:ext uri="{BB962C8B-B14F-4D97-AF65-F5344CB8AC3E}">
        <p14:creationId xmlns:p14="http://schemas.microsoft.com/office/powerpoint/2010/main" val="5435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C7FB-8776-2CD8-A437-3E08DD4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Spark UI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08230-3C99-0446-E325-E86837622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0"/>
          <a:stretch/>
        </p:blipFill>
        <p:spPr>
          <a:xfrm>
            <a:off x="906425" y="1825625"/>
            <a:ext cx="10337591" cy="4036695"/>
          </a:xfrm>
        </p:spPr>
      </p:pic>
    </p:spTree>
    <p:extLst>
      <p:ext uri="{BB962C8B-B14F-4D97-AF65-F5344CB8AC3E}">
        <p14:creationId xmlns:p14="http://schemas.microsoft.com/office/powerpoint/2010/main" val="10272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AD3D-1786-6E06-A7B9-75C2D678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D331-0DBE-9BCE-E76B-A2DDAB91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r>
              <a:rPr lang="en-US" dirty="0"/>
              <a:t>Multiple Computers (Single Computer too can work but Multi-node cannot be displayed)</a:t>
            </a:r>
          </a:p>
          <a:p>
            <a:r>
              <a:rPr lang="en-US" dirty="0"/>
              <a:t>Transformers Library</a:t>
            </a:r>
          </a:p>
          <a:p>
            <a:r>
              <a:rPr lang="en-US" dirty="0"/>
              <a:t>Google/flan-t5-small model</a:t>
            </a:r>
            <a:r>
              <a:rPr lang="en-IN" dirty="0"/>
              <a:t> (Will be downloaded automatically when you run the program once)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1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2ED1-835E-1700-0F1B-98EDF46A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Know more about the Model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B55D-6C6B-3267-BC84-004C1F75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https://huggingface.co/google/flan-t5-small</a:t>
            </a:r>
          </a:p>
        </p:txBody>
      </p:sp>
    </p:spTree>
    <p:extLst>
      <p:ext uri="{BB962C8B-B14F-4D97-AF65-F5344CB8AC3E}">
        <p14:creationId xmlns:p14="http://schemas.microsoft.com/office/powerpoint/2010/main" val="18526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9AC3-39DF-5972-3083-ABAB4B8E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C385-9B1A-1D6F-3E89-10C50571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of political parties (CSV)</a:t>
            </a:r>
          </a:p>
          <a:p>
            <a:r>
              <a:rPr lang="en-US" dirty="0"/>
              <a:t>Tweets extraction Guide</a:t>
            </a:r>
          </a:p>
          <a:p>
            <a:r>
              <a:rPr lang="en-US" dirty="0"/>
              <a:t>Walkthrough Guide</a:t>
            </a:r>
          </a:p>
          <a:p>
            <a:r>
              <a:rPr lang="en-US" dirty="0"/>
              <a:t>Code for Sentimental Analysis (my_spark_app.py)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Note: You can also create your own </a:t>
            </a:r>
            <a:r>
              <a:rPr lang="en-IN" dirty="0" err="1"/>
              <a:t>Dataframe</a:t>
            </a:r>
            <a:r>
              <a:rPr lang="en-IN" dirty="0"/>
              <a:t> with own content (See Code)</a:t>
            </a:r>
          </a:p>
        </p:txBody>
      </p:sp>
    </p:spTree>
    <p:extLst>
      <p:ext uri="{BB962C8B-B14F-4D97-AF65-F5344CB8AC3E}">
        <p14:creationId xmlns:p14="http://schemas.microsoft.com/office/powerpoint/2010/main" val="8589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459C-2936-FC52-ECCA-77F379B5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DCCB4-1A1C-688B-BBEE-C95608E6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01" y="2249488"/>
            <a:ext cx="5018824" cy="3541712"/>
          </a:xfrm>
        </p:spPr>
      </p:pic>
    </p:spTree>
    <p:extLst>
      <p:ext uri="{BB962C8B-B14F-4D97-AF65-F5344CB8AC3E}">
        <p14:creationId xmlns:p14="http://schemas.microsoft.com/office/powerpoint/2010/main" val="235349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D83C-AFA0-3FB8-C0AC-09C1FD1E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96" y="23859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Setting Up the Master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00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4CC2-B2C3-F2F8-EEF0-8AB4538E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1"/>
            <a:ext cx="10515600" cy="110642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b="1" dirty="0" err="1"/>
              <a:t>ip</a:t>
            </a:r>
            <a:r>
              <a:rPr lang="en-IN" sz="2400" b="1" dirty="0"/>
              <a:t> </a:t>
            </a:r>
            <a:r>
              <a:rPr lang="en-IN" sz="2400" b="1" dirty="0" err="1"/>
              <a:t>addr</a:t>
            </a:r>
            <a:r>
              <a:rPr lang="en-IN" sz="2400" b="1" dirty="0"/>
              <a:t> show </a:t>
            </a:r>
            <a:r>
              <a:rPr lang="en-IN" sz="2400" dirty="0"/>
              <a:t>– To Check the Master Node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3E9AC-5AA5-861E-EE71-E7F8147FD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0" b="63600"/>
          <a:stretch/>
        </p:blipFill>
        <p:spPr>
          <a:xfrm>
            <a:off x="2630424" y="1258828"/>
            <a:ext cx="6931152" cy="2496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43108-0C38-95BD-299F-144417B2D1BB}"/>
              </a:ext>
            </a:extLst>
          </p:cNvPr>
          <p:cNvSpPr txBox="1"/>
          <p:nvPr/>
        </p:nvSpPr>
        <p:spPr>
          <a:xfrm>
            <a:off x="1088136" y="3913632"/>
            <a:ext cx="6037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cd $SPARK_HOME/conf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cp spark-</a:t>
            </a:r>
            <a:r>
              <a:rPr lang="en-IN" b="1" dirty="0" err="1"/>
              <a:t>env.sh.template</a:t>
            </a:r>
            <a:r>
              <a:rPr lang="en-IN" b="1" dirty="0"/>
              <a:t> spark-env.sh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export SPARK_MASTER_HOST=&lt;give your own </a:t>
            </a:r>
            <a:r>
              <a:rPr lang="en-IN" b="1" dirty="0" err="1"/>
              <a:t>ip</a:t>
            </a:r>
            <a:r>
              <a:rPr lang="en-IN" b="1" dirty="0"/>
              <a:t> address&gt;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export SPARK_MASTER_PORT=7077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export SPARK_WORKER_CORES=3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export SPARK_WORKER_MEMORY=3g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$SPARK_HOME/sbin/start-master.sh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06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2F98E6-CC41-DFFD-31B9-883B652D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0" r="32050" b="52800"/>
          <a:stretch/>
        </p:blipFill>
        <p:spPr>
          <a:xfrm>
            <a:off x="838200" y="296908"/>
            <a:ext cx="10515600" cy="1880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F2955-05BE-E1FF-A98C-3D999DB4A4A9}"/>
              </a:ext>
            </a:extLst>
          </p:cNvPr>
          <p:cNvSpPr txBox="1"/>
          <p:nvPr/>
        </p:nvSpPr>
        <p:spPr>
          <a:xfrm>
            <a:off x="838200" y="2624328"/>
            <a:ext cx="91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cat /opt/spark/logs/spark-hduser_-org.apache.spark.deploy.master.Master-1-bhaskara17.out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93545-1AD2-997E-D3FA-EA97C2BFFE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2" r="925" b="14000"/>
          <a:stretch/>
        </p:blipFill>
        <p:spPr>
          <a:xfrm>
            <a:off x="640080" y="3277266"/>
            <a:ext cx="10899648" cy="26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7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FD7-6AF4-61F0-E786-0BD1F4F8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2547"/>
          </a:xfrm>
        </p:spPr>
        <p:txBody>
          <a:bodyPr>
            <a:normAutofit/>
          </a:bodyPr>
          <a:lstStyle/>
          <a:p>
            <a:r>
              <a:rPr lang="en-US" dirty="0"/>
              <a:t>On accessing the highlighted section, it takes you to Spark UI which lets you see worker nodes status and Job application status.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6-0E25-0F73-E7C5-19DD79CCA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1"/>
          <a:stretch/>
        </p:blipFill>
        <p:spPr>
          <a:xfrm>
            <a:off x="475487" y="2095690"/>
            <a:ext cx="11243647" cy="41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1FCC6-29B6-96BB-FCD9-C5A7E70ABBFB}"/>
              </a:ext>
            </a:extLst>
          </p:cNvPr>
          <p:cNvSpPr txBox="1"/>
          <p:nvPr/>
        </p:nvSpPr>
        <p:spPr>
          <a:xfrm>
            <a:off x="256032" y="2029968"/>
            <a:ext cx="1204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Setting Up Worker Nodes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5903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218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Trebuchet MS</vt:lpstr>
      <vt:lpstr>Tw Cen MT</vt:lpstr>
      <vt:lpstr>Circuit</vt:lpstr>
      <vt:lpstr>LLM Batch Processing Using Spark Distributed Systems</vt:lpstr>
      <vt:lpstr>Prerequisites</vt:lpstr>
      <vt:lpstr>Contents</vt:lpstr>
      <vt:lpstr>WorkFlow</vt:lpstr>
      <vt:lpstr>Setting Up the Master Node</vt:lpstr>
      <vt:lpstr>ip addr show – To Check the Master Node IP Address</vt:lpstr>
      <vt:lpstr>PowerPoint Presentation</vt:lpstr>
      <vt:lpstr>On accessing the highlighted section, it takes you to Spark UI which lets you see worker nodes status and Job application status. </vt:lpstr>
      <vt:lpstr>PowerPoint Presentation</vt:lpstr>
      <vt:lpstr>Note: Master Node can also act as Worker Node !</vt:lpstr>
      <vt:lpstr>Refresh Spark UI</vt:lpstr>
      <vt:lpstr>Tweet Sentiment Analysis</vt:lpstr>
      <vt:lpstr>Workflow (Again)</vt:lpstr>
      <vt:lpstr>spark-submit &lt;your .py file name&gt;.py (Check the my_spark_app.py: Change the SparkSession Builder master address to your respective master node IP address) (Incase of Error : unset PYSPARK_DRIVER_PYTHON  then above code)</vt:lpstr>
      <vt:lpstr>Update Spark UI</vt:lpstr>
      <vt:lpstr>PowerPoint Presentation</vt:lpstr>
      <vt:lpstr>Workings</vt:lpstr>
      <vt:lpstr>Output</vt:lpstr>
      <vt:lpstr>Update Spark UI</vt:lpstr>
      <vt:lpstr>To Know more about the Model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Batch Processing Using Spark Distributed Systems</dc:title>
  <dc:creator>Anurag Joardar</dc:creator>
  <cp:lastModifiedBy>HP</cp:lastModifiedBy>
  <cp:revision>6</cp:revision>
  <dcterms:created xsi:type="dcterms:W3CDTF">2024-05-22T14:30:46Z</dcterms:created>
  <dcterms:modified xsi:type="dcterms:W3CDTF">2024-08-11T15:17:05Z</dcterms:modified>
</cp:coreProperties>
</file>