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90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11/27/2017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11/27/2017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oking up to clouds and blue sky surrounded by glass-walled building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625" y="0"/>
            <a:ext cx="73152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pPr/>
              <a:t>11/27/2017</a:t>
            </a:fld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4839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11/27/2017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62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11/27/2017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00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11/27/2017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786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pPr/>
              <a:t>11/27/2017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5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11/27/2017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70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664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0025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11/27/2017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309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11/27/2017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44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11/27/2017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03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11/27/2017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47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11/27/2017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20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81C93FC7-9D1A-468B-98DB-D1E8D74418D9}" type="datetimeFigureOut">
              <a:rPr lang="en-US" smtClean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Internship project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dirty="0" err="1" smtClean="0"/>
              <a:t>Blogit</a:t>
            </a:r>
            <a:r>
              <a:rPr lang="en-US" dirty="0" smtClean="0"/>
              <a:t>”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Debayan</a:t>
            </a:r>
            <a:r>
              <a:rPr lang="en-US" dirty="0" smtClean="0"/>
              <a:t> 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60812" y="381000"/>
            <a:ext cx="39180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Introduction</a:t>
            </a:r>
            <a:endParaRPr lang="en-US" sz="5400" b="1" dirty="0">
              <a:ln/>
              <a:solidFill>
                <a:schemeClr val="accent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4212" y="1143000"/>
            <a:ext cx="10820400" cy="4536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Blogit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is a blogging website which provides following features to the end users-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Sign up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Log in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Create ,delete or modify his/her own blog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View others blog ,give comment and likes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Can view current weather status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958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61289" y="381000"/>
            <a:ext cx="51171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Used techniques</a:t>
            </a:r>
            <a:endParaRPr lang="en-US" sz="5400" b="1" dirty="0">
              <a:ln/>
              <a:solidFill>
                <a:schemeClr val="accent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99012" y="1600200"/>
            <a:ext cx="18918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Blogit</a:t>
            </a:r>
            <a:endParaRPr lang="en-US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79612" y="2803301"/>
            <a:ext cx="30973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Front end </a:t>
            </a:r>
            <a:endParaRPr lang="en-US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42212" y="2895600"/>
            <a:ext cx="27927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B</a:t>
            </a:r>
            <a:r>
              <a:rPr lang="en-US" sz="54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ack end</a:t>
            </a:r>
            <a:endParaRPr lang="en-US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189412" y="2523530"/>
            <a:ext cx="887523" cy="4482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706461" y="2410582"/>
            <a:ext cx="790246" cy="6741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own Arrow 14"/>
          <p:cNvSpPr/>
          <p:nvPr/>
        </p:nvSpPr>
        <p:spPr>
          <a:xfrm>
            <a:off x="3122612" y="3726631"/>
            <a:ext cx="609600" cy="7691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8328988" y="3818930"/>
            <a:ext cx="609600" cy="7691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513012" y="4495800"/>
            <a:ext cx="2286000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HTML,CSS &amp; BOOTSTRAP(</a:t>
            </a:r>
            <a:r>
              <a:rPr lang="en-US" dirty="0" err="1" smtClean="0"/>
              <a:t>Mainy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795588" y="4595612"/>
            <a:ext cx="2286000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Javascript</a:t>
            </a:r>
            <a:r>
              <a:rPr lang="en-US" dirty="0" smtClean="0"/>
              <a:t> &amp; angular JS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795588" y="5695459"/>
            <a:ext cx="2286000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Openweather</a:t>
            </a:r>
            <a:r>
              <a:rPr lang="en-US" dirty="0" smtClean="0"/>
              <a:t> and </a:t>
            </a:r>
            <a:r>
              <a:rPr lang="en-US" dirty="0" err="1" smtClean="0"/>
              <a:t>stamplay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24" name="Up-Down Arrow 23"/>
          <p:cNvSpPr/>
          <p:nvPr/>
        </p:nvSpPr>
        <p:spPr>
          <a:xfrm>
            <a:off x="8633788" y="5241943"/>
            <a:ext cx="304800" cy="39685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63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812" y="-3220"/>
            <a:ext cx="8165805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12073" y="381000"/>
            <a:ext cx="102155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Front end </a:t>
            </a:r>
            <a:r>
              <a:rPr lang="en-US" sz="5400" b="1" dirty="0" err="1" smtClean="0">
                <a:ln/>
                <a:solidFill>
                  <a:schemeClr val="accent3"/>
                </a:solidFill>
              </a:rPr>
              <a:t>developmet</a:t>
            </a:r>
            <a:r>
              <a:rPr lang="en-US" sz="5400" b="1" dirty="0" smtClean="0">
                <a:ln/>
                <a:solidFill>
                  <a:schemeClr val="accent3"/>
                </a:solidFill>
              </a:rPr>
              <a:t>(Bootstrap)</a:t>
            </a:r>
            <a:endParaRPr lang="en-US" sz="5400" b="1" dirty="0">
              <a:ln/>
              <a:solidFill>
                <a:schemeClr val="accent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4212" y="1143000"/>
            <a:ext cx="10820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Bootstrap is a most popular HTML,CSS and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framework for designing responsive ,mobile –first web pages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Made by twitter  developer </a:t>
            </a:r>
            <a:r>
              <a:rPr lang="en-US" sz="28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Mark Otto.</a:t>
            </a:r>
            <a:endParaRPr lang="en-US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Bootstrap is second most popular project on </a:t>
            </a:r>
            <a:r>
              <a:rPr lang="en-US" sz="2800" b="1" dirty="0" err="1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800" b="1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164" y="3200400"/>
            <a:ext cx="1004738" cy="81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900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74030" y="381000"/>
            <a:ext cx="68916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Bootstrap grid pattern</a:t>
            </a:r>
            <a:endParaRPr lang="en-US" sz="5400" b="1" dirty="0">
              <a:ln/>
              <a:solidFill>
                <a:schemeClr val="accent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812" y="1738958"/>
            <a:ext cx="8215313" cy="34378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612" y="5410200"/>
            <a:ext cx="598170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231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12" y="304800"/>
            <a:ext cx="5581650" cy="2971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9973" y="304800"/>
            <a:ext cx="3057525" cy="1838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6012" y="2743200"/>
            <a:ext cx="4381500" cy="24479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1612" y="5314599"/>
            <a:ext cx="5450468" cy="14195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012" y="3657600"/>
            <a:ext cx="569595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308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" y="228600"/>
            <a:ext cx="11504613" cy="647134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10624" y="381000"/>
            <a:ext cx="72184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Back end development</a:t>
            </a:r>
            <a:endParaRPr lang="en-US" sz="5400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260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rketing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marketing glass cube presentation (widescreen).potx" id="{74DE7380-C30D-4469-ADD7-E6F9EE4B3B5B}" vid="{155E0FAD-96D2-43CD-8C5A-B2DD74F4492C}"/>
    </a:ext>
  </a:extLst>
</a:theme>
</file>

<file path=ppt/theme/theme2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CCB2C71-1ED8-4540-B003-293B5E75C7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AACE6D-8EB6-447A-8DFD-C2C0C52916AC}">
  <ds:schemaRefs>
    <ds:schemaRef ds:uri="http://www.w3.org/XML/1998/namespace"/>
    <ds:schemaRef ds:uri="40262f94-9f35-4ac3-9a90-690165a166b7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a4f35948-e619-41b3-aa29-22878b09cfd2"/>
  </ds:schemaRefs>
</ds:datastoreItem>
</file>

<file path=customXml/itemProps3.xml><?xml version="1.0" encoding="utf-8"?>
<ds:datastoreItem xmlns:ds="http://schemas.openxmlformats.org/officeDocument/2006/customXml" ds:itemID="{7F9B8BCC-BF24-4800-92E1-9F891BBB27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marketing glass cube presentation (widescreen)</Template>
  <TotalTime>52</TotalTime>
  <Words>106</Words>
  <Application>Microsoft Office PowerPoint</Application>
  <PresentationFormat>Custom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Marketing 16x9</vt:lpstr>
      <vt:lpstr>Internship project “Blogit”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project “Blogit”</dc:title>
  <dc:creator>DEBAYAN DE</dc:creator>
  <cp:lastModifiedBy>DEBAYAN DE</cp:lastModifiedBy>
  <cp:revision>6</cp:revision>
  <dcterms:created xsi:type="dcterms:W3CDTF">2017-11-27T04:25:47Z</dcterms:created>
  <dcterms:modified xsi:type="dcterms:W3CDTF">2017-11-27T05:18:46Z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