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24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Retail Data Analysis</vt:lpstr>
      <vt:lpstr>Retail Data Analysis</vt:lpstr>
      <vt:lpstr>Retail Data Analysis</vt:lpstr>
      <vt:lpstr>Retail Data Analysis</vt:lpstr>
      <vt:lpstr>Retail Data Analysis</vt:lpstr>
      <vt:lpstr>Retail Data Analysis</vt:lpstr>
      <vt:lpstr>Retail Data Analysis</vt:lpstr>
      <vt:lpstr>Retail Data 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</dc:title>
  <dc:creator>admin</dc:creator>
  <cp:lastModifiedBy>admin</cp:lastModifiedBy>
  <cp:revision>88</cp:revision>
  <dcterms:created xsi:type="dcterms:W3CDTF">2006-08-16T00:00:00Z</dcterms:created>
  <dcterms:modified xsi:type="dcterms:W3CDTF">2020-04-24T14:48:19Z</dcterms:modified>
</cp:coreProperties>
</file>