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6" r:id="rId9"/>
    <p:sldId id="264" r:id="rId10"/>
    <p:sldId id="265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1"/>
    <p:restoredTop sz="94664"/>
  </p:normalViewPr>
  <p:slideViewPr>
    <p:cSldViewPr snapToGrid="0" snapToObjects="1">
      <p:cViewPr varScale="1">
        <p:scale>
          <a:sx n="76" d="100"/>
          <a:sy n="76" d="100"/>
        </p:scale>
        <p:origin x="216" y="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D5EE7A-CD3C-A648-B750-7978FD9E6B71}" type="datetimeFigureOut">
              <a:rPr lang="en-US" smtClean="0"/>
              <a:t>4/30/17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7FED20-4F26-634F-BB5D-A2307D983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8400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7FED20-4F26-634F-BB5D-A2307D98386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014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7FED20-4F26-634F-BB5D-A2307D98386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8606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7FED20-4F26-634F-BB5D-A2307D98386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1843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7FED20-4F26-634F-BB5D-A2307D98386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5099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7FED20-4F26-634F-BB5D-A2307D98386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9247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7FED20-4F26-634F-BB5D-A2307D98386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5496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7FED20-4F26-634F-BB5D-A2307D98386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8983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7FED20-4F26-634F-BB5D-A2307D98386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1597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cityofchicago.org/Public-Safety/Crimes-2001-to-present-Dashboard/5cd6-ry5g" TargetMode="External"/><Relationship Id="rId4" Type="http://schemas.openxmlformats.org/officeDocument/2006/relationships/hyperlink" Target="https://catalog.data.gov/dataset/sex-offenders-938b3" TargetMode="External"/><Relationship Id="rId5" Type="http://schemas.openxmlformats.org/officeDocument/2006/relationships/hyperlink" Target="https://catalog.data.gov/dataset/police-stations-3a3a8" TargetMode="External"/><Relationship Id="rId6" Type="http://schemas.openxmlformats.org/officeDocument/2006/relationships/hyperlink" Target="https://data.cityofchicago.org/Facilities-Geographic-Boundaries/Chicago-Zip-Code-and-Neighborhood-Map/mapn-ahfc/data" TargetMode="External"/><Relationship Id="rId7" Type="http://schemas.openxmlformats.org/officeDocument/2006/relationships/hyperlink" Target="https://data.cityofchicago.org/Transportation/CTA-System-Information-List-of-L-Stops/8pix-ypme" TargetMode="External"/><Relationship Id="rId8" Type="http://schemas.openxmlformats.org/officeDocument/2006/relationships/hyperlink" Target="https://data.cityofchicago.org/Transportation/CTA-Bus-Stops/hvnx-qtky" TargetMode="External"/><Relationship Id="rId9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Chicago Crime Tracker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Debbie Brasier • LA 558 Final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187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Journal of work: Police Stations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 anchor="t">
            <a:normAutofit/>
          </a:bodyPr>
          <a:lstStyle/>
          <a:p>
            <a:r>
              <a:rPr lang="en-US" dirty="0" smtClean="0"/>
              <a:t>Downloaded a .csv file</a:t>
            </a:r>
          </a:p>
          <a:p>
            <a:r>
              <a:rPr lang="en-US" dirty="0" smtClean="0"/>
              <a:t>Deleted unneeded columns to trim file size</a:t>
            </a:r>
          </a:p>
          <a:p>
            <a:r>
              <a:rPr lang="en-US" dirty="0" smtClean="0"/>
              <a:t>Formatted data into an array using find and replace in Brackets.</a:t>
            </a:r>
          </a:p>
          <a:p>
            <a:r>
              <a:rPr lang="en-US" dirty="0" smtClean="0"/>
              <a:t>Added awesome-markers as a layer on the map for all police stations.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857814" y="2141538"/>
            <a:ext cx="2922959" cy="3649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273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Journal of work: Bus Stops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 anchor="t">
            <a:normAutofit/>
          </a:bodyPr>
          <a:lstStyle/>
          <a:p>
            <a:r>
              <a:rPr lang="en-US" dirty="0" smtClean="0"/>
              <a:t>Downloaded a .csv file</a:t>
            </a:r>
          </a:p>
          <a:p>
            <a:r>
              <a:rPr lang="en-US" dirty="0" smtClean="0"/>
              <a:t>Deleted unneeded columns to trim file size</a:t>
            </a:r>
          </a:p>
          <a:p>
            <a:r>
              <a:rPr lang="en-US" dirty="0" smtClean="0"/>
              <a:t>Formatted data into an array using find and replace in Brackets.</a:t>
            </a:r>
          </a:p>
          <a:p>
            <a:r>
              <a:rPr lang="en-US" dirty="0" smtClean="0"/>
              <a:t>Added awesome-markers as a layer on the map for all bus stops.</a:t>
            </a:r>
          </a:p>
          <a:p>
            <a:r>
              <a:rPr lang="en-US" dirty="0" smtClean="0"/>
              <a:t>This also displays on the map as marker clusters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821363" y="2372707"/>
            <a:ext cx="4995862" cy="3187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8989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Journal of work: “L” Stations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 anchor="t">
            <a:normAutofit/>
          </a:bodyPr>
          <a:lstStyle/>
          <a:p>
            <a:r>
              <a:rPr lang="en-US" dirty="0" smtClean="0"/>
              <a:t>Downloaded a .csv file</a:t>
            </a:r>
          </a:p>
          <a:p>
            <a:r>
              <a:rPr lang="en-US" dirty="0" smtClean="0"/>
              <a:t>Deleted unneeded columns to trim file size</a:t>
            </a:r>
          </a:p>
          <a:p>
            <a:r>
              <a:rPr lang="en-US" dirty="0" smtClean="0"/>
              <a:t>Formatted data into an array using find and replace in Brackets.</a:t>
            </a:r>
          </a:p>
          <a:p>
            <a:r>
              <a:rPr lang="en-US" dirty="0" smtClean="0"/>
              <a:t>Added awesome-markers as a layer on the map for all “L” Stations.</a:t>
            </a:r>
          </a:p>
          <a:p>
            <a:r>
              <a:rPr lang="en-US" dirty="0" smtClean="0"/>
              <a:t>This also displays on the map as marker clusters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26994" y="2747169"/>
            <a:ext cx="37846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3464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Journal of work: Crimes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903133"/>
          </a:xfrm>
        </p:spPr>
        <p:txBody>
          <a:bodyPr anchor="t">
            <a:normAutofit/>
          </a:bodyPr>
          <a:lstStyle/>
          <a:p>
            <a:r>
              <a:rPr lang="en-US" dirty="0" smtClean="0"/>
              <a:t>This was a disaster: 790,000 rows of data!</a:t>
            </a:r>
          </a:p>
          <a:p>
            <a:r>
              <a:rPr lang="en-US" dirty="0" smtClean="0"/>
              <a:t>Really slow and </a:t>
            </a:r>
            <a:r>
              <a:rPr lang="en-US" dirty="0" err="1" smtClean="0"/>
              <a:t>crashy</a:t>
            </a:r>
            <a:r>
              <a:rPr lang="en-US" dirty="0" smtClean="0"/>
              <a:t> to work with files.</a:t>
            </a:r>
          </a:p>
          <a:p>
            <a:r>
              <a:rPr lang="en-US" dirty="0" smtClean="0"/>
              <a:t>Used the API as a last resort. I  fought with it quite a bit to get it working. In the </a:t>
            </a:r>
            <a:r>
              <a:rPr lang="en-US" dirty="0" err="1" smtClean="0"/>
              <a:t>geojson</a:t>
            </a:r>
            <a:r>
              <a:rPr lang="en-US" dirty="0" smtClean="0"/>
              <a:t> file, latitude and longitude were missing, so I had to switch to </a:t>
            </a:r>
            <a:r>
              <a:rPr lang="en-US" dirty="0" err="1" smtClean="0"/>
              <a:t>json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I only bring back 5K rows of data to keep the app fast, but it could easily be set to 500K.</a:t>
            </a:r>
          </a:p>
          <a:p>
            <a:r>
              <a:rPr lang="en-US" dirty="0" smtClean="0"/>
              <a:t>Because of the wait for the API data, I added a waiting message in the UI while it loads.</a:t>
            </a:r>
          </a:p>
          <a:p>
            <a:r>
              <a:rPr lang="en-US" dirty="0" smtClean="0"/>
              <a:t>I also show this data as clusters.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b="56604"/>
          <a:stretch/>
        </p:blipFill>
        <p:spPr>
          <a:xfrm>
            <a:off x="6750496" y="5065183"/>
            <a:ext cx="4228361" cy="158379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9484" y="228601"/>
            <a:ext cx="3950390" cy="194680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48012" y="2256102"/>
            <a:ext cx="4833327" cy="2728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598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Product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5308599" cy="3649133"/>
          </a:xfrm>
        </p:spPr>
        <p:txBody>
          <a:bodyPr anchor="t">
            <a:noAutofit/>
          </a:bodyPr>
          <a:lstStyle/>
          <a:p>
            <a:r>
              <a:rPr lang="en-US" sz="2400" dirty="0" smtClean="0"/>
              <a:t>Useful map with interesting user interactions</a:t>
            </a:r>
          </a:p>
          <a:p>
            <a:r>
              <a:rPr lang="en-US" sz="2400" dirty="0" smtClean="0"/>
              <a:t>Could be enhanced with bringing back more data from the crime API.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8956" y="1633184"/>
            <a:ext cx="5161104" cy="3168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548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/>
              <a:t>Map of historical crimes in Chicago, in order to show riskiest areas, in combination with neighborhoods and transit information.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313584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Autofit/>
          </a:bodyPr>
          <a:lstStyle/>
          <a:p>
            <a:r>
              <a:rPr lang="en-US" sz="2400" dirty="0" err="1"/>
              <a:t>cityofchicago.org</a:t>
            </a:r>
            <a:r>
              <a:rPr lang="en-US" sz="2400" dirty="0"/>
              <a:t> API</a:t>
            </a:r>
          </a:p>
          <a:p>
            <a:r>
              <a:rPr lang="en-US" sz="2400" dirty="0"/>
              <a:t>Leaflet</a:t>
            </a:r>
          </a:p>
          <a:p>
            <a:r>
              <a:rPr lang="en-US" sz="2400" dirty="0"/>
              <a:t>Leaflet clusters</a:t>
            </a:r>
          </a:p>
          <a:p>
            <a:r>
              <a:rPr lang="en-US" sz="2400" dirty="0"/>
              <a:t>Leaflet </a:t>
            </a:r>
            <a:r>
              <a:rPr lang="en-US" sz="2400" dirty="0" err="1"/>
              <a:t>heatmaps</a:t>
            </a:r>
            <a:endParaRPr lang="en-US" sz="2400" dirty="0"/>
          </a:p>
          <a:p>
            <a:r>
              <a:rPr lang="en-US" sz="2400" dirty="0"/>
              <a:t>Awesome markers</a:t>
            </a:r>
          </a:p>
          <a:p>
            <a:r>
              <a:rPr lang="en-US" sz="2400" dirty="0"/>
              <a:t>jQuery</a:t>
            </a:r>
          </a:p>
          <a:p>
            <a:r>
              <a:rPr lang="en-US" sz="2400" dirty="0"/>
              <a:t>Bootstrap</a:t>
            </a:r>
          </a:p>
          <a:p>
            <a:r>
              <a:rPr lang="en-US" sz="2400" dirty="0"/>
              <a:t>JSON</a:t>
            </a:r>
          </a:p>
          <a:p>
            <a:r>
              <a:rPr lang="en-US" sz="2400" dirty="0"/>
              <a:t>Select2 (</a:t>
            </a:r>
            <a:r>
              <a:rPr lang="en-US" sz="2400" dirty="0" err="1"/>
              <a:t>typeahead</a:t>
            </a:r>
            <a:r>
              <a:rPr lang="en-US" sz="2400" dirty="0"/>
              <a:t> feature for dropdown menus)</a:t>
            </a:r>
          </a:p>
        </p:txBody>
      </p:sp>
    </p:spTree>
    <p:extLst>
      <p:ext uri="{BB962C8B-B14F-4D97-AF65-F5344CB8AC3E}">
        <p14:creationId xmlns:p14="http://schemas.microsoft.com/office/powerpoint/2010/main" val="1563666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4227393" cy="3649133"/>
          </a:xfrm>
        </p:spPr>
        <p:txBody>
          <a:bodyPr anchor="t">
            <a:noAutofit/>
          </a:bodyPr>
          <a:lstStyle/>
          <a:p>
            <a:r>
              <a:rPr lang="en-US" sz="2400" dirty="0" smtClean="0">
                <a:hlinkClick r:id="rId3"/>
              </a:rPr>
              <a:t>Crimes </a:t>
            </a:r>
            <a:r>
              <a:rPr lang="en-US" sz="2400" dirty="0">
                <a:hlinkClick r:id="rId3"/>
              </a:rPr>
              <a:t>- 2001 to present</a:t>
            </a:r>
            <a:endParaRPr lang="en-US" sz="2400" dirty="0"/>
          </a:p>
          <a:p>
            <a:r>
              <a:rPr lang="en-US" sz="2400" dirty="0">
                <a:hlinkClick r:id="rId4"/>
              </a:rPr>
              <a:t>Sex Offenders</a:t>
            </a:r>
            <a:endParaRPr lang="en-US" sz="2400" dirty="0"/>
          </a:p>
          <a:p>
            <a:r>
              <a:rPr lang="en-US" sz="2400" dirty="0">
                <a:hlinkClick r:id="rId5"/>
              </a:rPr>
              <a:t>Police Stations</a:t>
            </a:r>
            <a:endParaRPr lang="en-US" sz="2400" dirty="0"/>
          </a:p>
          <a:p>
            <a:r>
              <a:rPr lang="en-US" sz="2400" dirty="0">
                <a:hlinkClick r:id="rId6"/>
              </a:rPr>
              <a:t>Neighborhoods</a:t>
            </a:r>
            <a:endParaRPr lang="en-US" sz="2400" dirty="0"/>
          </a:p>
          <a:p>
            <a:r>
              <a:rPr lang="en-US" sz="2400" dirty="0">
                <a:hlinkClick r:id="rId7"/>
              </a:rPr>
              <a:t>"L" Stations</a:t>
            </a:r>
            <a:endParaRPr lang="en-US" sz="2400" dirty="0"/>
          </a:p>
          <a:p>
            <a:r>
              <a:rPr lang="en-US" sz="2400" dirty="0">
                <a:hlinkClick r:id="rId8"/>
              </a:rPr>
              <a:t>Bus Stops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08728" y="609600"/>
            <a:ext cx="6533791" cy="5363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891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3600" dirty="0" smtClean="0"/>
              <a:t>My challenges were all regarding the data!</a:t>
            </a:r>
            <a:endParaRPr lang="en-US" sz="3600" dirty="0"/>
          </a:p>
          <a:p>
            <a:r>
              <a:rPr lang="en-US" sz="3600" dirty="0" smtClean="0"/>
              <a:t>Getting good data is critical for an accurate, meaningful map.</a:t>
            </a:r>
          </a:p>
        </p:txBody>
      </p:sp>
    </p:spTree>
    <p:extLst>
      <p:ext uri="{BB962C8B-B14F-4D97-AF65-F5344CB8AC3E}">
        <p14:creationId xmlns:p14="http://schemas.microsoft.com/office/powerpoint/2010/main" val="1189795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3600" dirty="0" smtClean="0"/>
              <a:t>My challenges were all regarding the data!</a:t>
            </a:r>
            <a:endParaRPr lang="en-US" sz="3600" dirty="0"/>
          </a:p>
          <a:p>
            <a:r>
              <a:rPr lang="en-US" sz="3600" dirty="0" smtClean="0"/>
              <a:t>Getting good data is critical for an accurate, meaningful map.</a:t>
            </a:r>
          </a:p>
          <a:p>
            <a:r>
              <a:rPr lang="en-US" sz="3600" dirty="0" smtClean="0"/>
              <a:t>Working with the API for crimes data took a lot of time to figure out.</a:t>
            </a:r>
          </a:p>
        </p:txBody>
      </p:sp>
    </p:spTree>
    <p:extLst>
      <p:ext uri="{BB962C8B-B14F-4D97-AF65-F5344CB8AC3E}">
        <p14:creationId xmlns:p14="http://schemas.microsoft.com/office/powerpoint/2010/main" val="387504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Journal of work: App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 anchor="t"/>
          <a:lstStyle/>
          <a:p>
            <a:r>
              <a:rPr lang="en-US" dirty="0" smtClean="0"/>
              <a:t>Customized bootstrap theme</a:t>
            </a:r>
          </a:p>
          <a:p>
            <a:r>
              <a:rPr lang="en-US" dirty="0" smtClean="0"/>
              <a:t>Mobile friendly</a:t>
            </a:r>
          </a:p>
          <a:p>
            <a:r>
              <a:rPr lang="en-US" dirty="0" smtClean="0"/>
              <a:t>Panels for user-interactions</a:t>
            </a:r>
          </a:p>
          <a:p>
            <a:r>
              <a:rPr lang="en-US" dirty="0" smtClean="0"/>
              <a:t>Map layers for additional data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0822" y="1785584"/>
            <a:ext cx="5161104" cy="316855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b="14801"/>
          <a:stretch/>
        </p:blipFill>
        <p:spPr>
          <a:xfrm>
            <a:off x="9907205" y="1785585"/>
            <a:ext cx="1820042" cy="3168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056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Journal of work: Sex Offender Registry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 anchor="t"/>
          <a:lstStyle/>
          <a:p>
            <a:r>
              <a:rPr lang="en-US" dirty="0" smtClean="0"/>
              <a:t>1248 </a:t>
            </a:r>
            <a:r>
              <a:rPr lang="en-US" dirty="0"/>
              <a:t>a</a:t>
            </a:r>
            <a:r>
              <a:rPr lang="en-US" dirty="0" smtClean="0"/>
              <a:t>ddresses were masked (</a:t>
            </a:r>
            <a:r>
              <a:rPr lang="en-US" dirty="0"/>
              <a:t>054XX W THOMAS </a:t>
            </a:r>
            <a:r>
              <a:rPr lang="en-US" dirty="0" smtClean="0"/>
              <a:t>ST)</a:t>
            </a:r>
          </a:p>
          <a:p>
            <a:r>
              <a:rPr lang="en-US" dirty="0" smtClean="0"/>
              <a:t>Needed geocoded addresses</a:t>
            </a:r>
          </a:p>
          <a:p>
            <a:pPr lvl="1"/>
            <a:r>
              <a:rPr lang="en-US" dirty="0" smtClean="0"/>
              <a:t>Tried </a:t>
            </a:r>
            <a:r>
              <a:rPr lang="en-US" dirty="0" err="1" smtClean="0"/>
              <a:t>freegeocoding.com</a:t>
            </a:r>
            <a:r>
              <a:rPr lang="en-US" dirty="0" smtClean="0"/>
              <a:t>, but data was incorrect.</a:t>
            </a:r>
          </a:p>
          <a:p>
            <a:pPr lvl="1"/>
            <a:r>
              <a:rPr lang="en-US" dirty="0" smtClean="0"/>
              <a:t>Used </a:t>
            </a:r>
            <a:r>
              <a:rPr lang="en-US" dirty="0" err="1" smtClean="0"/>
              <a:t>mapdevelopers.com</a:t>
            </a:r>
            <a:r>
              <a:rPr lang="en-US" dirty="0" smtClean="0"/>
              <a:t>, which was accurate, but I had to split the data into rows of 100.</a:t>
            </a:r>
          </a:p>
          <a:p>
            <a:r>
              <a:rPr lang="en-US" dirty="0" smtClean="0"/>
              <a:t>There are 3 layers on the map for this data:</a:t>
            </a:r>
          </a:p>
          <a:p>
            <a:pPr lvl="1"/>
            <a:r>
              <a:rPr lang="en-US" dirty="0" smtClean="0"/>
              <a:t>Single markers</a:t>
            </a:r>
          </a:p>
          <a:p>
            <a:pPr lvl="1"/>
            <a:r>
              <a:rPr lang="en-US" dirty="0" smtClean="0"/>
              <a:t>Clusters</a:t>
            </a:r>
          </a:p>
          <a:p>
            <a:pPr lvl="1"/>
            <a:r>
              <a:rPr lang="en-US" dirty="0" smtClean="0"/>
              <a:t>Heat Map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957748" y="2141538"/>
            <a:ext cx="4723092" cy="3649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8776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Journal of work: Chicago Neighborhoods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 anchor="t">
            <a:normAutofit/>
          </a:bodyPr>
          <a:lstStyle/>
          <a:p>
            <a:r>
              <a:rPr lang="en-US" dirty="0" smtClean="0"/>
              <a:t>Added shapes as a layer from a </a:t>
            </a:r>
            <a:r>
              <a:rPr lang="en-US" dirty="0" err="1" smtClean="0"/>
              <a:t>geojson</a:t>
            </a:r>
            <a:r>
              <a:rPr lang="en-US" dirty="0" smtClean="0"/>
              <a:t> file</a:t>
            </a:r>
          </a:p>
          <a:p>
            <a:r>
              <a:rPr lang="en-US" dirty="0" smtClean="0"/>
              <a:t>When the neighborhoods layer is on, there is a Neighborhoods panel with a dropdown menu</a:t>
            </a:r>
          </a:p>
          <a:p>
            <a:r>
              <a:rPr lang="en-US" dirty="0" smtClean="0"/>
              <a:t>I used </a:t>
            </a:r>
            <a:r>
              <a:rPr lang="en-US" dirty="0" err="1" smtClean="0"/>
              <a:t>jquery</a:t>
            </a:r>
            <a:r>
              <a:rPr lang="en-US" dirty="0" smtClean="0"/>
              <a:t> to alphabetize the neighborhoods in the dropdown menu</a:t>
            </a:r>
          </a:p>
          <a:p>
            <a:r>
              <a:rPr lang="en-US" dirty="0" smtClean="0"/>
              <a:t>I added a library called select2 to the dropdown to allow the user to type or choose a neighborhood.</a:t>
            </a:r>
          </a:p>
          <a:p>
            <a:r>
              <a:rPr lang="en-US" dirty="0" smtClean="0"/>
              <a:t>When a neighborhood is selected, it is highlighted on the map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386252" y="2141538"/>
            <a:ext cx="3866084" cy="364966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8209" y="4673600"/>
            <a:ext cx="2968254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1078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38</TotalTime>
  <Words>581</Words>
  <Application>Microsoft Macintosh PowerPoint</Application>
  <PresentationFormat>Widescreen</PresentationFormat>
  <Paragraphs>83</Paragraphs>
  <Slides>14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Calibri</vt:lpstr>
      <vt:lpstr>Calibri Light</vt:lpstr>
      <vt:lpstr>Arial</vt:lpstr>
      <vt:lpstr>Celestial</vt:lpstr>
      <vt:lpstr>Chicago Crime Tracker</vt:lpstr>
      <vt:lpstr>Purpose</vt:lpstr>
      <vt:lpstr>Technology</vt:lpstr>
      <vt:lpstr>Data Sources</vt:lpstr>
      <vt:lpstr>Challenges</vt:lpstr>
      <vt:lpstr>Challenges</vt:lpstr>
      <vt:lpstr>Journal of work: App design</vt:lpstr>
      <vt:lpstr>Journal of work: Sex Offender Registry</vt:lpstr>
      <vt:lpstr>Journal of work: Chicago Neighborhoods</vt:lpstr>
      <vt:lpstr>Journal of work: Police Stations</vt:lpstr>
      <vt:lpstr>Journal of work: Bus Stops</vt:lpstr>
      <vt:lpstr>Journal of work: “L” Stations</vt:lpstr>
      <vt:lpstr>Journal of work: Crimes</vt:lpstr>
      <vt:lpstr>Final Product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Chicago Crime Tracker</dc:title>
  <dc:creator>Debbie Brasier</dc:creator>
  <cp:lastModifiedBy>Debbie Brasier</cp:lastModifiedBy>
  <cp:revision>31</cp:revision>
  <dcterms:created xsi:type="dcterms:W3CDTF">2017-05-01T02:36:53Z</dcterms:created>
  <dcterms:modified xsi:type="dcterms:W3CDTF">2017-05-01T03:15:53Z</dcterms:modified>
</cp:coreProperties>
</file>