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0B52-3EF4-4DD1-A0E2-056ABA7DB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BFE7-DFC0-405C-A98E-99997FAEB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DA69-AE41-434D-BA88-2C548297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EE68-0719-457C-AB58-F154754D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3E1B-F315-40D1-B20D-2322E821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E64F-EEEA-42DC-9A24-8CA33C2C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F7707-AD0A-48F0-8FBE-F4F5404B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1203-E5A6-4672-8766-3B7DCEFD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047B-CB35-4823-B6BC-B72319E9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D23C-F4B8-4C67-B072-C4EEB187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8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C5128-8ED5-4A5D-B178-B80CABC96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8DB27-C5B8-4D14-AADD-D6E42960B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8198-950C-4E5A-A1EB-C50554F5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27EF-E006-4240-A7AD-0B4E4595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58AD-000D-44BA-887F-F2418541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7A6-954B-4308-9FD9-1FC6B6D3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9EFB-BE2C-4D4B-917E-DF977709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691D-86AC-42A0-99BD-90425DD3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14B-A728-41F3-A601-8A7C7DFC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5F80-E409-4C07-9EC2-C4516D0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1135-8EDF-4FAE-8D91-A7C85DEE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2C7B-F5F2-4E08-A8B6-810929F92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3590-A253-40C9-8953-54153B46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C510-30EC-4AAD-80E6-2EF68233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B323-2691-455C-908E-8434A514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1BCC-6E77-41FA-BE1E-9150391F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B67E-365F-4CFE-8C73-080CFDEC0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90A4-1046-4A93-9215-EDEA19728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70AEA-00C1-4781-9023-A90488CD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84FA5-5EA2-4E3C-B39D-7D05E590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C02F7-2720-4172-A66E-722FEBDF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FCFA-03FA-4684-9335-0F7123E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535F-37D0-45DA-89B3-F638C958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FA745-7ED7-4EA9-91F7-92DDA19E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D0E51-B0D7-46B8-8955-9A0FAFE8F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2AA47-E910-4153-8FD1-39562AB49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38BF-5726-4F19-BACF-83061533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361CC-A869-46CE-B9BE-6D89D7DA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9A83A-9768-4D6E-A898-F19F5D0E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C6F2-721F-42F5-937B-51AF4CAA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7A0CD-801A-42D7-B7CD-4E194B28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E547A-8385-4F20-9133-28B98234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D0675-0D14-4FF1-B6EF-1F5F8BF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6EEEB-0E2D-4361-B524-F81A400A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784A-426B-41AC-B272-843E9153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71E3-A0FF-4F90-8976-DE8460E9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97A0-8F35-4908-9ED8-679C6A90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EB89-9997-40B4-9C00-87243A63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DBBE9-FC18-4F8C-A45B-09DE41788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1496-AFE3-4007-8700-716D9DE7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2905-0A3A-4502-8D74-18872824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58355-11CF-4CC6-AE97-7FE9C1E3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D49A-6578-46A7-A6CB-B09C529E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E1DFA-6AAD-4183-A09D-4C84DDB13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9BA6C-39D3-4F8B-8561-14C50A38B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39CAD-C00B-4901-BC6B-2C79FA09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99129-C938-4BAD-A122-A7CB65AC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36406-29BE-4172-ACC0-B0774C14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8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CCA97-11FB-4F96-A655-C89AA681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988E-25A6-41DC-BDF4-5428F8D7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4202-C868-4FAD-ACAA-9D6A28FD4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5A94-C007-4549-98E0-819ACCE1F8F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2760-CF46-48B7-ABA9-0E17358BB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32BD-E176-498A-9561-57D5E8E3C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C7FA-9E80-438D-A67D-39D2A25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A24B-4F71-4495-916C-C13F5634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52"/>
            <a:ext cx="12192000" cy="65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9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81F00F-71F0-4444-8394-82619E87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882"/>
            <a:ext cx="12192000" cy="63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0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4A790-4B90-45D7-8374-52D46BFC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4"/>
            <a:ext cx="12192000" cy="65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0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4BA773-670A-4CA2-ACD2-E26A13F4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55"/>
            <a:ext cx="12192000" cy="65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5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6B6983-48F5-4C1B-8FF8-038D6B4D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79"/>
            <a:ext cx="12192000" cy="66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7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248BC-BA94-4A92-BE3F-23BC8B9FF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580"/>
            <a:ext cx="12192000" cy="43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ECF405-CB92-43D9-955C-3C49609D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50"/>
            <a:ext cx="12192000" cy="65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Chan</dc:creator>
  <cp:lastModifiedBy>Debbie Chan</cp:lastModifiedBy>
  <cp:revision>2</cp:revision>
  <dcterms:created xsi:type="dcterms:W3CDTF">2018-02-02T21:57:04Z</dcterms:created>
  <dcterms:modified xsi:type="dcterms:W3CDTF">2018-02-03T00:18:27Z</dcterms:modified>
</cp:coreProperties>
</file>