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8DF-BB15-478D-A30F-F247CE9C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3B10-B9E2-48C8-BA37-57B2AAC8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0CBD-3F76-4BD8-A76B-7B0C407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D19C-6B66-46C8-A67D-C020B98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E5F4-09F9-46E6-90C6-7A00BCF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B542-0267-4E11-A087-AE4B4741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4EF4E-E261-472D-BE93-2F9025D0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7E19-E1E8-45C2-8AE8-B8519878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81B5-81F9-4898-942D-A86BC986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22BA-0355-4A6D-9FCE-0894CD01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C04FB-91D7-4508-BD4D-570E660E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7B1ED-DC2F-4074-87B4-D07720F6F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0032-CCB0-4383-B0C5-65A5C004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60EB-AD75-451A-BE83-54FB6AA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D7B3-78E8-4054-B6B7-7331E374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F67-AD94-496E-BCB5-B2B96E5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02D9-8832-4F2C-B19C-751C9C02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A425-0B8C-4015-BFE7-7992778B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0BE2-241D-4795-9568-21CE7ABA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1F4A-C883-4888-8932-2838F94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3708-C595-46B8-95C3-DDE0EB5D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E75C-978A-4BBC-9FD6-C69A19F7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0094-8787-4489-A229-D00CBCD2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53C6-0A1C-442F-88FB-87E051B3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6BF7-150D-4635-93F5-A599F62F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254-300D-4ADD-BD0A-D29651D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2A84-8E0D-4EC4-B6FA-1F1908FB4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414A-5BD1-4ECF-92E6-0695FCED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6F0C-587C-4A75-B392-39977F9E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2A80-2696-4B1F-BCA5-A4252BCD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2F9E-E410-4F83-B922-4496F0A4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D5A-3897-4F63-A5F1-115B7526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BFAD-242B-4458-8ADD-B3699CC9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4DF8-B169-400A-AEAC-025CC823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EAE20-D600-40B2-847F-89C11EEB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2A64-4E3A-4A5D-8EA1-BCDCC6A4F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37420-85F0-4283-BA14-C55E7CDD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023D0-DE8E-418C-B7A0-07B210B2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18741-2D65-4D1E-8554-CD05156F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8180-E3C0-4194-B97D-059AE3D1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3B6BE-1445-4EF0-977E-8429B83D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B9A27-6B96-4011-B6D6-43260CA1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E4842-EBD9-4086-B7CF-E6CA5770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473BC-BAFE-46B3-92AB-0E19322A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14AD7-B779-4CA6-A65B-78D4F58A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7A3A6-B26E-4F77-9318-45EE2786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5118-78B6-477C-BF5D-D077DB69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EC0C-0C9B-4D33-8505-AA3C210E1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BBB2-F159-453E-AA35-D040A5A6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F7D25-B9CA-45C1-ACAE-54D71FC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64E7D-7BDD-4791-A4BC-DDB1A490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94B6-9C8C-4DAB-B082-A248365D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6CD4-5C54-4E7E-87A5-DFC6C8B0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2A5E9-8B6D-4854-9296-C246EC71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A2B8-E40E-470B-9B60-B018C90A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90EF-7262-43EE-BD14-FB67C5D8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696E-A08F-49DC-80D6-6998FE5E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42361-2299-4B8B-80A4-3C4ABF2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1EDFE-86BE-46E8-9506-FD0E7FAE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D40E-EE8B-49A7-B55B-2F8C9322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9764-D6A2-4AB7-BB6B-70078532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C5C7-F675-49CB-93C5-3CC3C94D1975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5A4E-3602-486E-AE45-864CC5563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3CC0-237E-49D4-90CE-B311A19A2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3D99-4DCD-464E-A8C6-9B472946B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861BB-8742-4FBB-A306-9221532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8" y="0"/>
            <a:ext cx="1104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43A2E-AD38-4426-884F-E3CF096F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8" y="0"/>
            <a:ext cx="11576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C9F84-6CC9-433C-8447-EEB05531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9" y="0"/>
            <a:ext cx="1144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Chan</dc:creator>
  <cp:lastModifiedBy>Debbie Chan</cp:lastModifiedBy>
  <cp:revision>1</cp:revision>
  <dcterms:created xsi:type="dcterms:W3CDTF">2018-02-16T19:21:48Z</dcterms:created>
  <dcterms:modified xsi:type="dcterms:W3CDTF">2018-02-16T19:25:17Z</dcterms:modified>
</cp:coreProperties>
</file>