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8/6/23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8/6/23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8/6/23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8/6/23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8/6/23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8/6/23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8/6/23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8/6/23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458C-91EA-3514-7370-208DFD59250B}"/>
              </a:ext>
            </a:extLst>
          </p:cNvPr>
          <p:cNvSpPr>
            <a:spLocks noGrp="1"/>
          </p:cNvSpPr>
          <p:nvPr>
            <p:ph type="ctrTitle"/>
          </p:nvPr>
        </p:nvSpPr>
        <p:spPr/>
        <p:txBody>
          <a:bodyPr/>
          <a:lstStyle/>
          <a:p>
            <a:r>
              <a:rPr lang="en-US" dirty="0"/>
              <a:t>Git Basics - Version Control System</a:t>
            </a:r>
            <a:endParaRPr lang="en-NG" dirty="0"/>
          </a:p>
        </p:txBody>
      </p:sp>
      <p:sp>
        <p:nvSpPr>
          <p:cNvPr id="3" name="Subtitle 2">
            <a:extLst>
              <a:ext uri="{FF2B5EF4-FFF2-40B4-BE49-F238E27FC236}">
                <a16:creationId xmlns:a16="http://schemas.microsoft.com/office/drawing/2014/main" id="{0A6CEC51-3DE0-59D8-C905-19E567464585}"/>
              </a:ext>
            </a:extLst>
          </p:cNvPr>
          <p:cNvSpPr>
            <a:spLocks noGrp="1"/>
          </p:cNvSpPr>
          <p:nvPr>
            <p:ph type="subTitle" idx="1"/>
          </p:nvPr>
        </p:nvSpPr>
        <p:spPr/>
        <p:txBody>
          <a:bodyPr/>
          <a:lstStyle/>
          <a:p>
            <a:r>
              <a:rPr lang="en-US" dirty="0"/>
              <a:t>DEBORAH ESENI</a:t>
            </a:r>
            <a:endParaRPr lang="en-NG" dirty="0"/>
          </a:p>
        </p:txBody>
      </p:sp>
    </p:spTree>
    <p:extLst>
      <p:ext uri="{BB962C8B-B14F-4D97-AF65-F5344CB8AC3E}">
        <p14:creationId xmlns:p14="http://schemas.microsoft.com/office/powerpoint/2010/main" val="259441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F0C1-B0B5-954B-5A3E-D31B6F502989}"/>
              </a:ext>
            </a:extLst>
          </p:cNvPr>
          <p:cNvSpPr>
            <a:spLocks noGrp="1"/>
          </p:cNvSpPr>
          <p:nvPr>
            <p:ph type="title"/>
          </p:nvPr>
        </p:nvSpPr>
        <p:spPr/>
        <p:txBody>
          <a:bodyPr/>
          <a:lstStyle/>
          <a:p>
            <a:r>
              <a:rPr lang="en-US" dirty="0"/>
              <a:t>DEFINE VERSION CONTROL</a:t>
            </a:r>
            <a:endParaRPr lang="en-NG" dirty="0"/>
          </a:p>
        </p:txBody>
      </p:sp>
      <p:sp>
        <p:nvSpPr>
          <p:cNvPr id="3" name="Content Placeholder 2">
            <a:extLst>
              <a:ext uri="{FF2B5EF4-FFF2-40B4-BE49-F238E27FC236}">
                <a16:creationId xmlns:a16="http://schemas.microsoft.com/office/drawing/2014/main" id="{9B718192-EB35-5EE2-91CC-084E823C926C}"/>
              </a:ext>
            </a:extLst>
          </p:cNvPr>
          <p:cNvSpPr>
            <a:spLocks noGrp="1"/>
          </p:cNvSpPr>
          <p:nvPr>
            <p:ph idx="1"/>
          </p:nvPr>
        </p:nvSpPr>
        <p:spPr/>
        <p:txBody>
          <a:bodyPr/>
          <a:lstStyle/>
          <a:p>
            <a:r>
              <a:rPr lang="en-GB" dirty="0"/>
              <a:t>Version control is a magical undo button for your work. It remembers every change you make to your project, so you can go back in time if things don't go as planned. It's like having a backup for your creative ideas</a:t>
            </a:r>
            <a:r>
              <a:rPr lang="en-US" dirty="0"/>
              <a:t>.</a:t>
            </a:r>
            <a:endParaRPr lang="en-NG" dirty="0"/>
          </a:p>
        </p:txBody>
      </p:sp>
    </p:spTree>
    <p:extLst>
      <p:ext uri="{BB962C8B-B14F-4D97-AF65-F5344CB8AC3E}">
        <p14:creationId xmlns:p14="http://schemas.microsoft.com/office/powerpoint/2010/main" val="169905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D22E-ED15-8C4F-5E95-8968B5B4FE80}"/>
              </a:ext>
            </a:extLst>
          </p:cNvPr>
          <p:cNvSpPr>
            <a:spLocks noGrp="1"/>
          </p:cNvSpPr>
          <p:nvPr>
            <p:ph type="title"/>
          </p:nvPr>
        </p:nvSpPr>
        <p:spPr/>
        <p:txBody>
          <a:bodyPr/>
          <a:lstStyle/>
          <a:p>
            <a:r>
              <a:rPr lang="en-US" dirty="0"/>
              <a:t>WHAT DO YOU UNDERSTAND BY GIT?</a:t>
            </a:r>
            <a:endParaRPr lang="en-NG" dirty="0"/>
          </a:p>
        </p:txBody>
      </p:sp>
      <p:sp>
        <p:nvSpPr>
          <p:cNvPr id="3" name="Content Placeholder 2">
            <a:extLst>
              <a:ext uri="{FF2B5EF4-FFF2-40B4-BE49-F238E27FC236}">
                <a16:creationId xmlns:a16="http://schemas.microsoft.com/office/drawing/2014/main" id="{1EC0E479-B793-DA37-FDFD-587EF0FB2DA8}"/>
              </a:ext>
            </a:extLst>
          </p:cNvPr>
          <p:cNvSpPr>
            <a:spLocks noGrp="1"/>
          </p:cNvSpPr>
          <p:nvPr>
            <p:ph idx="1"/>
          </p:nvPr>
        </p:nvSpPr>
        <p:spPr/>
        <p:txBody>
          <a:bodyPr/>
          <a:lstStyle/>
          <a:p>
            <a:r>
              <a:rPr lang="en-GB" dirty="0"/>
              <a:t>Git is like a digital memory for your projects. It remembers all the changes you make, kind of like a storybook with lots of drafts. This helps you work with friends and fix mistakes easily. So, you're never stuck with just one version of your work.</a:t>
            </a:r>
            <a:endParaRPr lang="en-US" dirty="0"/>
          </a:p>
        </p:txBody>
      </p:sp>
    </p:spTree>
    <p:extLst>
      <p:ext uri="{BB962C8B-B14F-4D97-AF65-F5344CB8AC3E}">
        <p14:creationId xmlns:p14="http://schemas.microsoft.com/office/powerpoint/2010/main" val="346807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4DD4-6A48-9011-BF08-CA3E787DC451}"/>
              </a:ext>
            </a:extLst>
          </p:cNvPr>
          <p:cNvSpPr>
            <a:spLocks noGrp="1"/>
          </p:cNvSpPr>
          <p:nvPr>
            <p:ph type="title"/>
          </p:nvPr>
        </p:nvSpPr>
        <p:spPr/>
        <p:txBody>
          <a:bodyPr>
            <a:normAutofit fontScale="90000"/>
          </a:bodyPr>
          <a:lstStyle/>
          <a:p>
            <a:r>
              <a:rPr lang="en-US" dirty="0"/>
              <a:t>Describe the process of committing a project to GitHub repository </a:t>
            </a:r>
            <a:endParaRPr lang="en-NG" dirty="0"/>
          </a:p>
        </p:txBody>
      </p:sp>
      <p:sp>
        <p:nvSpPr>
          <p:cNvPr id="3" name="Content Placeholder 2">
            <a:extLst>
              <a:ext uri="{FF2B5EF4-FFF2-40B4-BE49-F238E27FC236}">
                <a16:creationId xmlns:a16="http://schemas.microsoft.com/office/drawing/2014/main" id="{DB297E89-1207-4013-51FA-698532D4B5A1}"/>
              </a:ext>
            </a:extLst>
          </p:cNvPr>
          <p:cNvSpPr>
            <a:spLocks noGrp="1"/>
          </p:cNvSpPr>
          <p:nvPr>
            <p:ph idx="1"/>
          </p:nvPr>
        </p:nvSpPr>
        <p:spPr/>
        <p:txBody>
          <a:bodyPr/>
          <a:lstStyle/>
          <a:p>
            <a:r>
              <a:rPr lang="en-GB" dirty="0"/>
              <a:t>Think of putting your project on GitHub like sharing a story with friends:</a:t>
            </a:r>
            <a:endParaRPr lang="en-US" dirty="0"/>
          </a:p>
          <a:p>
            <a:r>
              <a:rPr lang="en-GB" dirty="0"/>
              <a:t>1. Start Your Story House: You create a special online place (repository) on GitHub where your story (project) will live.</a:t>
            </a:r>
            <a:endParaRPr lang="en-US" dirty="0"/>
          </a:p>
          <a:p>
            <a:r>
              <a:rPr lang="en-GB" dirty="0"/>
              <a:t>2. Copy the Story: You bring a copy of the story house to your own computer so you can work on it.</a:t>
            </a:r>
            <a:endParaRPr lang="en-NG" dirty="0"/>
          </a:p>
        </p:txBody>
      </p:sp>
    </p:spTree>
    <p:extLst>
      <p:ext uri="{BB962C8B-B14F-4D97-AF65-F5344CB8AC3E}">
        <p14:creationId xmlns:p14="http://schemas.microsoft.com/office/powerpoint/2010/main" val="199033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11EB-209A-0B84-FED3-1389F4E1DEC9}"/>
              </a:ext>
            </a:extLst>
          </p:cNvPr>
          <p:cNvSpPr>
            <a:spLocks noGrp="1"/>
          </p:cNvSpPr>
          <p:nvPr>
            <p:ph type="title"/>
          </p:nvPr>
        </p:nvSpPr>
        <p:spPr/>
        <p:txBody>
          <a:bodyPr/>
          <a:lstStyle/>
          <a:p>
            <a:r>
              <a:rPr lang="en-US" dirty="0"/>
              <a:t>Cont’d</a:t>
            </a:r>
            <a:endParaRPr lang="en-NG" dirty="0"/>
          </a:p>
        </p:txBody>
      </p:sp>
      <p:sp>
        <p:nvSpPr>
          <p:cNvPr id="3" name="Content Placeholder 2">
            <a:extLst>
              <a:ext uri="{FF2B5EF4-FFF2-40B4-BE49-F238E27FC236}">
                <a16:creationId xmlns:a16="http://schemas.microsoft.com/office/drawing/2014/main" id="{4FE3D07B-5F81-C39D-5D68-C1871AC4E724}"/>
              </a:ext>
            </a:extLst>
          </p:cNvPr>
          <p:cNvSpPr>
            <a:spLocks noGrp="1"/>
          </p:cNvSpPr>
          <p:nvPr>
            <p:ph idx="1"/>
          </p:nvPr>
        </p:nvSpPr>
        <p:spPr/>
        <p:txBody>
          <a:bodyPr/>
          <a:lstStyle/>
          <a:p>
            <a:r>
              <a:rPr lang="en-GB" dirty="0"/>
              <a:t>3. Change the Story: You edit and make your story even better by adding new parts or fixing mistakes.</a:t>
            </a:r>
            <a:endParaRPr lang="en-US" dirty="0"/>
          </a:p>
          <a:p>
            <a:r>
              <a:rPr lang="en-GB" dirty="0"/>
              <a:t>4. Get Ready to Show: Before sharing your changes, you pick the parts you want to show to others. It's like gathering your </a:t>
            </a:r>
            <a:r>
              <a:rPr lang="en-GB" dirty="0" err="1"/>
              <a:t>favorite</a:t>
            </a:r>
            <a:r>
              <a:rPr lang="en-GB" dirty="0"/>
              <a:t> parts of the story.</a:t>
            </a:r>
            <a:endParaRPr lang="en-US" dirty="0"/>
          </a:p>
          <a:p>
            <a:r>
              <a:rPr lang="en-GB" dirty="0"/>
              <a:t>5. Take a Snapshot: You take a picture of your story at this moment with all the changes you picked. You also write a note about what you did.</a:t>
            </a:r>
            <a:endParaRPr lang="en-NG" dirty="0"/>
          </a:p>
        </p:txBody>
      </p:sp>
    </p:spTree>
    <p:extLst>
      <p:ext uri="{BB962C8B-B14F-4D97-AF65-F5344CB8AC3E}">
        <p14:creationId xmlns:p14="http://schemas.microsoft.com/office/powerpoint/2010/main" val="254211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0F8A-9A18-B3BC-92BA-FFDC0C0C02D3}"/>
              </a:ext>
            </a:extLst>
          </p:cNvPr>
          <p:cNvSpPr>
            <a:spLocks noGrp="1"/>
          </p:cNvSpPr>
          <p:nvPr>
            <p:ph type="title"/>
          </p:nvPr>
        </p:nvSpPr>
        <p:spPr/>
        <p:txBody>
          <a:bodyPr/>
          <a:lstStyle/>
          <a:p>
            <a:r>
              <a:rPr lang="en-US" dirty="0"/>
              <a:t>Cont’d</a:t>
            </a:r>
            <a:endParaRPr lang="en-NG" dirty="0"/>
          </a:p>
        </p:txBody>
      </p:sp>
      <p:sp>
        <p:nvSpPr>
          <p:cNvPr id="3" name="Content Placeholder 2">
            <a:extLst>
              <a:ext uri="{FF2B5EF4-FFF2-40B4-BE49-F238E27FC236}">
                <a16:creationId xmlns:a16="http://schemas.microsoft.com/office/drawing/2014/main" id="{4DF551CE-A999-2DB0-984A-B40A254B276C}"/>
              </a:ext>
            </a:extLst>
          </p:cNvPr>
          <p:cNvSpPr>
            <a:spLocks noGrp="1"/>
          </p:cNvSpPr>
          <p:nvPr>
            <p:ph idx="1"/>
          </p:nvPr>
        </p:nvSpPr>
        <p:spPr/>
        <p:txBody>
          <a:bodyPr/>
          <a:lstStyle/>
          <a:p>
            <a:r>
              <a:rPr lang="en-GB" dirty="0"/>
              <a:t>6. Show Your Friends: Now you let your friends know about the changes you made by sending them your picture. It's like showing them your updated story.</a:t>
            </a:r>
            <a:endParaRPr lang="en-US" dirty="0"/>
          </a:p>
          <a:p>
            <a:r>
              <a:rPr lang="en-GB" dirty="0"/>
              <a:t>7. Ask for Suggestions: If you want, your friends can give you ideas or suggest changes to make the story even better.</a:t>
            </a:r>
            <a:endParaRPr lang="en-US" dirty="0"/>
          </a:p>
          <a:p>
            <a:r>
              <a:rPr lang="en-GB" dirty="0"/>
              <a:t>And that's how you share your project on GitHu</a:t>
            </a:r>
            <a:r>
              <a:rPr lang="en-US" dirty="0"/>
              <a:t>b,</a:t>
            </a:r>
            <a:r>
              <a:rPr lang="en-GB" dirty="0"/>
              <a:t> It's like working together on a fun story and making it the best it can be.</a:t>
            </a:r>
            <a:endParaRPr lang="en-NG" dirty="0"/>
          </a:p>
        </p:txBody>
      </p:sp>
    </p:spTree>
    <p:extLst>
      <p:ext uri="{BB962C8B-B14F-4D97-AF65-F5344CB8AC3E}">
        <p14:creationId xmlns:p14="http://schemas.microsoft.com/office/powerpoint/2010/main" val="25142171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Atlas</vt:lpstr>
      <vt:lpstr>Git Basics - Version Control System</vt:lpstr>
      <vt:lpstr>DEFINE VERSION CONTROL</vt:lpstr>
      <vt:lpstr>WHAT DO YOU UNDERSTAND BY GIT?</vt:lpstr>
      <vt:lpstr>Describe the process of committing a project to GitHub repository </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Basics - Version Control System</dc:title>
  <dc:creator>Peace Deborah Eseni</dc:creator>
  <cp:lastModifiedBy>Peace Deborah Eseni</cp:lastModifiedBy>
  <cp:revision>1</cp:revision>
  <dcterms:created xsi:type="dcterms:W3CDTF">2023-08-06T05:51:31Z</dcterms:created>
  <dcterms:modified xsi:type="dcterms:W3CDTF">2023-08-06T06:02:58Z</dcterms:modified>
</cp:coreProperties>
</file>