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be4863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be4863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be4863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be4863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be4863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be4863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be4863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be4863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be48639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be48639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be486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be486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ae5e1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ae5e1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e5e1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e5e1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ae5e1a6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ae5e1a6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ae5e1a6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ae5e1a6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c2a0f9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c2a0f9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c2a0f9d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c2a0f9d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be4863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be4863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Ensembling Downstream Image Classification Models Pretrained on Self-Supervised Models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Bradley Wheeler, Debdas Ghosh, Lingrui Ouyang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Learning: Bagging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625" y="1170125"/>
            <a:ext cx="43647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45950" cy="3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Performance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1017725"/>
            <a:ext cx="8631151" cy="364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pretext models: color, textures, other info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with different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 with stacking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Pretext 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position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Jigsaw puzzle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Downstream 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Pretrained: ImageNet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Pretrained: Pretext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Majority voting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weighting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900" y="1190175"/>
            <a:ext cx="5338400" cy="2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Pretext Training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22574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625" y="1170125"/>
            <a:ext cx="21050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636975"/>
            <a:ext cx="23812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4141925"/>
            <a:ext cx="38671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246575"/>
            <a:ext cx="2457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1674950"/>
            <a:ext cx="26574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Pretext Architecture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00" y="1170150"/>
            <a:ext cx="576998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Pretext Performance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1478857"/>
            <a:ext cx="4405303" cy="21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B4949-AC68-409D-8BEE-6B6E93AEF757}"/>
              </a:ext>
            </a:extLst>
          </p:cNvPr>
          <p:cNvSpPr txBox="1"/>
          <p:nvPr/>
        </p:nvSpPr>
        <p:spPr>
          <a:xfrm>
            <a:off x="311700" y="1727200"/>
            <a:ext cx="3627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Three Pretext tasks (i.e. Relative Position, Jigsaw Puzzle and Rotation) are trained two times each:</a:t>
            </a:r>
          </a:p>
          <a:p>
            <a:pPr marL="285750" lvl="0" indent="-285750">
              <a:buAutoNum type="romanLcParenR"/>
            </a:pPr>
            <a:r>
              <a:rPr lang="en-US" dirty="0"/>
              <a:t>With ImageNet pretrained weights </a:t>
            </a:r>
          </a:p>
          <a:p>
            <a:pPr marL="285750" lvl="0" indent="-285750">
              <a:buAutoNum type="romanLcParenR"/>
            </a:pPr>
            <a:r>
              <a:rPr lang="en-US" dirty="0"/>
              <a:t>Without any pretraining</a:t>
            </a:r>
          </a:p>
          <a:p>
            <a:pPr marL="285750" lvl="0" indent="-285750">
              <a:buAutoNum type="romanLcParenR"/>
            </a:pPr>
            <a:endParaRPr lang="en-US" dirty="0"/>
          </a:p>
          <a:p>
            <a:pPr lvl="0"/>
            <a:r>
              <a:rPr lang="en-US" dirty="0"/>
              <a:t>Total 6 Pretext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Pretext Loss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63" y="1170125"/>
            <a:ext cx="73262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Downstream Classification Performance </a:t>
            </a:r>
            <a:r>
              <a:rPr lang="en" b="1" dirty="0">
                <a:solidFill>
                  <a:srgbClr val="FF0000"/>
                </a:solidFill>
                <a:highlight>
                  <a:srgbClr val="FFF2CC"/>
                </a:highlight>
              </a:rPr>
              <a:t>(NEW)</a:t>
            </a:r>
            <a:endParaRPr b="1" dirty="0">
              <a:solidFill>
                <a:srgbClr val="FF0000"/>
              </a:solidFill>
              <a:highlight>
                <a:srgbClr val="FFF2CC"/>
              </a:highlight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435" y="1175316"/>
            <a:ext cx="4696723" cy="27928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4D1C5-5255-4531-93E9-BA0E05874EBC}"/>
              </a:ext>
            </a:extLst>
          </p:cNvPr>
          <p:cNvSpPr txBox="1"/>
          <p:nvPr/>
        </p:nvSpPr>
        <p:spPr>
          <a:xfrm>
            <a:off x="122842" y="1330961"/>
            <a:ext cx="408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Base Classification Model is ResNet50.</a:t>
            </a:r>
          </a:p>
          <a:p>
            <a:pPr lvl="0"/>
            <a:endParaRPr lang="en-US" dirty="0"/>
          </a:p>
          <a:p>
            <a:r>
              <a:rPr lang="en-US" dirty="0"/>
              <a:t>Vanilla ResNet50 Classification Model has accuracy 0.8449 with ImageNet pretraining and has accuracy 0.3556 without pretraining on CIFAR10 dataset. (2 Models)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Code Snippet for Downstream Tasks with Pretext weights (6 Models):</a:t>
            </a:r>
          </a:p>
          <a:p>
            <a:pPr lvl="0">
              <a:buSzPts val="1100"/>
              <a:defRPr/>
            </a:pPr>
            <a:r>
              <a:rPr lang="en-US" dirty="0" err="1"/>
              <a:t>res_net</a:t>
            </a:r>
            <a:r>
              <a:rPr lang="en-US" dirty="0"/>
              <a:t> = models.resnet50(pretrained=False)</a:t>
            </a:r>
          </a:p>
          <a:p>
            <a:pPr lvl="0">
              <a:buSzPts val="1100"/>
              <a:defRPr/>
            </a:pPr>
            <a:r>
              <a:rPr lang="en-US" dirty="0" err="1"/>
              <a:t>res_net.fc</a:t>
            </a:r>
            <a:r>
              <a:rPr lang="en-US" dirty="0"/>
              <a:t> = </a:t>
            </a:r>
            <a:r>
              <a:rPr lang="en-US" dirty="0" err="1"/>
              <a:t>nn.Linear</a:t>
            </a:r>
            <a:r>
              <a:rPr lang="en-US" dirty="0"/>
              <a:t>(XXXX, XX)</a:t>
            </a:r>
          </a:p>
          <a:p>
            <a:pPr lvl="0">
              <a:buSzPts val="1100"/>
              <a:defRPr/>
            </a:pPr>
            <a:r>
              <a:rPr lang="en-US" dirty="0" err="1"/>
              <a:t>state_dict</a:t>
            </a:r>
            <a:r>
              <a:rPr lang="en-US" dirty="0"/>
              <a:t> = </a:t>
            </a:r>
            <a:r>
              <a:rPr lang="en-US" dirty="0" err="1"/>
              <a:t>torch.load</a:t>
            </a:r>
            <a:r>
              <a:rPr lang="en-US" dirty="0"/>
              <a:t>(</a:t>
            </a:r>
            <a:r>
              <a:rPr lang="en-US" dirty="0" err="1"/>
              <a:t>PretextModelWeight.pth</a:t>
            </a:r>
            <a:r>
              <a:rPr lang="en-US" dirty="0"/>
              <a:t>)  #6 different </a:t>
            </a:r>
            <a:r>
              <a:rPr lang="en-US" dirty="0" err="1"/>
              <a:t>PretextModelWeight.pth</a:t>
            </a:r>
            <a:endParaRPr lang="en-US" dirty="0"/>
          </a:p>
          <a:p>
            <a:pPr lvl="0">
              <a:buSzPts val="1100"/>
              <a:defRPr/>
            </a:pPr>
            <a:r>
              <a:rPr lang="en-US" dirty="0" err="1"/>
              <a:t>res_net.load_state_dict</a:t>
            </a:r>
            <a:r>
              <a:rPr lang="en-US" dirty="0"/>
              <a:t>(</a:t>
            </a:r>
            <a:r>
              <a:rPr lang="en-US" dirty="0" err="1"/>
              <a:t>state_dict</a:t>
            </a:r>
            <a:r>
              <a:rPr lang="en-US" dirty="0"/>
              <a:t>['</a:t>
            </a:r>
            <a:r>
              <a:rPr lang="en-US" dirty="0" err="1"/>
              <a:t>state_dict</a:t>
            </a:r>
            <a:r>
              <a:rPr lang="en-US" dirty="0"/>
              <a:t>'])</a:t>
            </a:r>
          </a:p>
          <a:p>
            <a:pPr lvl="0">
              <a:buSzPts val="1100"/>
              <a:defRPr/>
            </a:pPr>
            <a:r>
              <a:rPr lang="fr-FR" dirty="0" err="1"/>
              <a:t>res_net.fc</a:t>
            </a:r>
            <a:r>
              <a:rPr lang="fr-FR" dirty="0"/>
              <a:t> = </a:t>
            </a:r>
            <a:r>
              <a:rPr lang="fr-FR" dirty="0" err="1"/>
              <a:t>nn.Linear</a:t>
            </a:r>
            <a:r>
              <a:rPr lang="fr-FR" dirty="0"/>
              <a:t>(XXXX, </a:t>
            </a:r>
            <a:r>
              <a:rPr lang="fr-FR" dirty="0" err="1"/>
              <a:t>len</a:t>
            </a:r>
            <a:r>
              <a:rPr lang="fr-FR" dirty="0"/>
              <a:t>(classes))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E4112-B979-462E-BB62-7B53B45EDE48}"/>
              </a:ext>
            </a:extLst>
          </p:cNvPr>
          <p:cNvSpPr txBox="1"/>
          <p:nvPr/>
        </p:nvSpPr>
        <p:spPr>
          <a:xfrm>
            <a:off x="5200651" y="4161812"/>
            <a:ext cx="343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2+6=8 Downstream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Pretext vs. Downstream Performance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</a:rPr>
              <a:t>(NEW)</a:t>
            </a:r>
            <a:endParaRPr b="1">
              <a:solidFill>
                <a:srgbClr val="FF0000"/>
              </a:solidFill>
              <a:highlight>
                <a:srgbClr val="FFF2CC"/>
              </a:highlight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32379"/>
            <a:ext cx="5638800" cy="33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26433-34CB-47BF-87FB-F2B37EA77FCB}"/>
              </a:ext>
            </a:extLst>
          </p:cNvPr>
          <p:cNvSpPr txBox="1"/>
          <p:nvPr/>
        </p:nvSpPr>
        <p:spPr>
          <a:xfrm>
            <a:off x="375920" y="1340643"/>
            <a:ext cx="3129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Downstream Models are Classification Models using Pretext Model’s weights.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Whereas Pretext Models are specific to each Pretext Tasks (i.e. Rotation, Relative Position and Jigsaw)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 of Rotation </a:t>
            </a:r>
            <a:r>
              <a:rPr lang="en-US" dirty="0"/>
              <a:t>Downstream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8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299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Ensembling Downstream Image Classification Models Pretrained on Self-Supervised Models</vt:lpstr>
      <vt:lpstr>Refresher</vt:lpstr>
      <vt:lpstr>Pretext Training</vt:lpstr>
      <vt:lpstr>Pretext Architecture</vt:lpstr>
      <vt:lpstr>Pretext Performance</vt:lpstr>
      <vt:lpstr>Pretext Loss</vt:lpstr>
      <vt:lpstr>Downstream Classification Performance (NEW)</vt:lpstr>
      <vt:lpstr>Pretext vs. Downstream Performance (NEW)</vt:lpstr>
      <vt:lpstr>Confusion Matrix of Rotation Downstream</vt:lpstr>
      <vt:lpstr>Ensemble Learning: Bagging</vt:lpstr>
      <vt:lpstr>Ensemble Method</vt:lpstr>
      <vt:lpstr>Ensemble Performance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Ensembling Downstream Image Classification Models Pretrained on Self-Supervised Models</dc:title>
  <cp:lastModifiedBy>Ghosh, Debdas</cp:lastModifiedBy>
  <cp:revision>14</cp:revision>
  <dcterms:modified xsi:type="dcterms:W3CDTF">2020-04-24T15:39:38Z</dcterms:modified>
</cp:coreProperties>
</file>