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DIP BANDYOPADHYAY" userId="0bdd86c14c230812" providerId="LiveId" clId="{FA551519-B232-4108-9452-C85FB4D31AB0}"/>
    <pc:docChg chg="modSld">
      <pc:chgData name="DEBDIP BANDYOPADHYAY" userId="0bdd86c14c230812" providerId="LiveId" clId="{FA551519-B232-4108-9452-C85FB4D31AB0}" dt="2023-10-16T22:34:57.107" v="1" actId="20577"/>
      <pc:docMkLst>
        <pc:docMk/>
      </pc:docMkLst>
      <pc:sldChg chg="modSp mod">
        <pc:chgData name="DEBDIP BANDYOPADHYAY" userId="0bdd86c14c230812" providerId="LiveId" clId="{FA551519-B232-4108-9452-C85FB4D31AB0}" dt="2023-10-16T22:34:57.107" v="1" actId="20577"/>
        <pc:sldMkLst>
          <pc:docMk/>
          <pc:sldMk cId="0" sldId="256"/>
        </pc:sldMkLst>
        <pc:spChg chg="mod">
          <ac:chgData name="DEBDIP BANDYOPADHYAY" userId="0bdd86c14c230812" providerId="LiveId" clId="{FA551519-B232-4108-9452-C85FB4D31AB0}" dt="2023-10-16T22:34:57.107" v="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e041c21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e041c21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e041c21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e041c21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e041c21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e041c21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e041c215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e041c215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e041c215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e041c215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e041c215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e041c215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e041c215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e041c215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8850" y="221650"/>
            <a:ext cx="53127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Heuristics are utilized in an AR &amp; VR Apps</a:t>
            </a:r>
            <a:endParaRPr sz="1050" b="1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-VR </a:t>
            </a:r>
            <a:r>
              <a:rPr lang="en" sz="1050" dirty="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App: Sites in VR : A virtual reality application available on apple store.</a:t>
            </a:r>
            <a:endParaRPr sz="105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n" sz="1050" dirty="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endParaRPr sz="105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App provides many sites like city famous places captured in 3d those can be viewed on wide type of Virtual Reality headsets.</a:t>
            </a:r>
            <a:endParaRPr sz="105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67175" y="718225"/>
            <a:ext cx="7638600" cy="3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12" y="2143538"/>
            <a:ext cx="5136025" cy="18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301700"/>
            <a:ext cx="3483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of system status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0" y="833525"/>
            <a:ext cx="4243274" cy="2976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 flipH="1">
            <a:off x="4182975" y="708975"/>
            <a:ext cx="1137600" cy="7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5117000" y="357575"/>
            <a:ext cx="1969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progress bar is shown when we are trying to open a new location -keeps inform about the system status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 all the device network information etc are visible when we open the application.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01700"/>
            <a:ext cx="3483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333333"/>
                </a:solidFill>
                <a:highlight>
                  <a:srgbClr val="FFFFFF"/>
                </a:highlight>
              </a:rPr>
              <a:t>Match between system and the real world</a:t>
            </a:r>
            <a:r>
              <a:rPr lang="en"/>
              <a:t> 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0" y="1546350"/>
            <a:ext cx="3023950" cy="33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175" y="1458025"/>
            <a:ext cx="3389300" cy="357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rot="10800000" flipH="1">
            <a:off x="844625" y="842375"/>
            <a:ext cx="3551100" cy="16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 flipH="1">
            <a:off x="5607100" y="422225"/>
            <a:ext cx="379200" cy="14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 flipH="1">
            <a:off x="7447375" y="625675"/>
            <a:ext cx="129600" cy="35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3517725" y="45050"/>
            <a:ext cx="1442700" cy="1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naming conventions are used in city header and names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135500" y="283600"/>
            <a:ext cx="1452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 viewer easy to understand header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271675" y="283600"/>
            <a:ext cx="95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device names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333333"/>
                </a:solidFill>
                <a:highlight>
                  <a:srgbClr val="FFFFFF"/>
                </a:highlight>
              </a:rPr>
              <a:t>User control and freedom,Consistency and standards</a:t>
            </a:r>
            <a:endParaRPr sz="17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700"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Consistent UI with back button, with black and white high contrast icon.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2041525"/>
            <a:ext cx="78581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04175" y="3834650"/>
            <a:ext cx="7858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is having option for back navigating.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333333"/>
                </a:solidFill>
                <a:highlight>
                  <a:srgbClr val="FFFFFF"/>
                </a:highlight>
              </a:rPr>
              <a:t>Error prevention and User control and freedom</a:t>
            </a:r>
            <a:endParaRPr sz="17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00" y="1404000"/>
            <a:ext cx="1572275" cy="291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rot="10800000" flipH="1">
            <a:off x="3101025" y="2688050"/>
            <a:ext cx="21825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7"/>
          <p:cNvSpPr txBox="1"/>
          <p:nvPr/>
        </p:nvSpPr>
        <p:spPr>
          <a:xfrm>
            <a:off x="4904300" y="2096125"/>
            <a:ext cx="3273600" cy="17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have the option to reset system incase if they mess up with settings.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333333"/>
                </a:solidFill>
                <a:highlight>
                  <a:srgbClr val="FFFFFF"/>
                </a:highlight>
              </a:rPr>
              <a:t>Flexibility and efficiency of use</a:t>
            </a:r>
            <a:endParaRPr sz="17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29" y="1134375"/>
            <a:ext cx="2166000" cy="357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 rot="10800000" flipH="1">
            <a:off x="1473450" y="1411800"/>
            <a:ext cx="2163900" cy="13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8"/>
          <p:cNvSpPr txBox="1"/>
          <p:nvPr/>
        </p:nvSpPr>
        <p:spPr>
          <a:xfrm>
            <a:off x="5514625" y="1504275"/>
            <a:ext cx="3264300" cy="21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776100" y="930925"/>
            <a:ext cx="4882800" cy="2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 showing zoomable location or we can go to the location clicking on the circle.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333333"/>
                </a:solidFill>
                <a:highlight>
                  <a:srgbClr val="FFFFFF"/>
                </a:highlight>
              </a:rPr>
              <a:t>Aesthetic and minimalist design</a:t>
            </a:r>
            <a:endParaRPr sz="17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27" y="1291575"/>
            <a:ext cx="4402126" cy="293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 rot="10800000" flipH="1">
            <a:off x="1214525" y="2086925"/>
            <a:ext cx="4087500" cy="15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9"/>
          <p:cNvSpPr txBox="1"/>
          <p:nvPr/>
        </p:nvSpPr>
        <p:spPr>
          <a:xfrm>
            <a:off x="5227950" y="1800200"/>
            <a:ext cx="31257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minimal design with visible texts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 is provided in the app.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00" y="1017725"/>
            <a:ext cx="2715568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 rot="10800000" flipH="1">
            <a:off x="2176250" y="3261425"/>
            <a:ext cx="22008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20"/>
          <p:cNvSpPr txBox="1"/>
          <p:nvPr/>
        </p:nvSpPr>
        <p:spPr>
          <a:xfrm>
            <a:off x="4035025" y="1989513"/>
            <a:ext cx="49290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 of developer is provided incase of any issue.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User control and freedom,Consistency and standards </vt:lpstr>
      <vt:lpstr>Error prevention and User control and freedom </vt:lpstr>
      <vt:lpstr>Flexibility and efficiency of use </vt:lpstr>
      <vt:lpstr>Aesthetic and minimalist design </vt:lpstr>
      <vt:lpstr>Email Address is provided in the app.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DEBDIP BANDYOPADHYAY</cp:lastModifiedBy>
  <cp:revision>1</cp:revision>
  <dcterms:modified xsi:type="dcterms:W3CDTF">2023-10-16T22:34:58Z</dcterms:modified>
</cp:coreProperties>
</file>