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65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5200"/>
            </a:pPr>
            <a:r>
              <a:rPr dirty="0" err="1"/>
              <a:t>Dockerized</a:t>
            </a:r>
            <a:r>
              <a:rPr dirty="0"/>
              <a:t> Test Automation Framework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Technical Implementation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Dockerfile Usage: </a:t>
            </a:r>
            <a:r>
              <a:rPr sz="1400"/>
              <a:t>Configures Dockerfile to set up the testing environment, ensuring necessary libraries are installed and environment variables defined.</a:t>
            </a:r>
          </a:p>
          <a:p>
            <a:r>
              <a:rPr sz="1400" b="1"/>
              <a:t>Docker Compose Setup: </a:t>
            </a:r>
            <a:r>
              <a:rPr sz="1400"/>
              <a:t>Leverages Docker Compose for managing multi-container architecture, simplifying deployment and enhancing service interactions effectively.</a:t>
            </a:r>
          </a:p>
          <a:p>
            <a:r>
              <a:rPr sz="1400" b="1"/>
              <a:t>Test Suite Configuration: </a:t>
            </a:r>
            <a:r>
              <a:rPr sz="1400"/>
              <a:t>Implements pytest with Allure integration, enabling structured test management and comprehensive report generation across multiple containers.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27904-AD83-F2C6-755F-5148A879D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58" y="3360147"/>
            <a:ext cx="5486400" cy="12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Dockerfile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Base Image Specification: </a:t>
            </a:r>
            <a:r>
              <a:rPr sz="1400"/>
              <a:t>Uses python:3.8-slim as the base image for a lightweight environment suitable for testing requirements.</a:t>
            </a:r>
          </a:p>
          <a:p>
            <a:r>
              <a:rPr sz="1400" b="1"/>
              <a:t>Library Installation Commands: </a:t>
            </a:r>
            <a:r>
              <a:rPr sz="1400"/>
              <a:t>Includes commands to install pytest, pytest-xdist, allure-pytest, and requests ensuring all dependencies are met.</a:t>
            </a:r>
          </a:p>
          <a:p>
            <a:r>
              <a:rPr sz="1400" b="1"/>
              <a:t>Environment Variable Configuration: </a:t>
            </a:r>
            <a:r>
              <a:rPr sz="1400"/>
              <a:t>Defines RESULTS_DIR environment variable for consistent storage of test results across different Docker containers.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Docker Compose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Service Configuration: </a:t>
            </a:r>
            <a:r>
              <a:rPr sz="1400"/>
              <a:t>Defines individual test services within Docker Compose to handle multiple parallel container instances efficiently.</a:t>
            </a:r>
          </a:p>
          <a:p>
            <a:r>
              <a:rPr sz="1400" b="1"/>
              <a:t>Environment Variables Management: </a:t>
            </a:r>
            <a:r>
              <a:rPr sz="1400"/>
              <a:t>Specifies environment variables for each service ensuring consistent configurations across all testing containers.</a:t>
            </a:r>
          </a:p>
          <a:p>
            <a:r>
              <a:rPr sz="1400" b="1"/>
              <a:t>Volume Mapping Strategy: </a:t>
            </a:r>
            <a:r>
              <a:rPr sz="1400"/>
              <a:t>Establishes mappings for persistent storage of test results, preserving data integrity across container lifecycles.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Test Suite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Test Suite Implementation: </a:t>
            </a:r>
            <a:r>
              <a:rPr sz="1400"/>
              <a:t>Utilizes pytest and allure-pytest for structured API tests, ensuring validations across specified endpoints are thorough.</a:t>
            </a:r>
          </a:p>
          <a:p>
            <a:r>
              <a:rPr sz="1400" b="1"/>
              <a:t>API Endpoint Validation: </a:t>
            </a:r>
            <a:r>
              <a:rPr sz="1400"/>
              <a:t>Performs GET requests on various API endpoints, verifying status codes and logging responses for detailed reporting.</a:t>
            </a:r>
          </a:p>
          <a:p>
            <a:r>
              <a:rPr sz="1400" b="1"/>
              <a:t>Interactive Reporting Features: </a:t>
            </a:r>
            <a:r>
              <a:rPr sz="1400"/>
              <a:t>Employs Allure to generate interactive reports, facilitating better visualization of test results and identifying failures.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Allure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Comprehensive Report Generation: </a:t>
            </a:r>
            <a:r>
              <a:rPr sz="1400"/>
              <a:t>Allure consolidates results from multiple containers, providing a unified and detailed view for analysis.</a:t>
            </a:r>
          </a:p>
          <a:p>
            <a:r>
              <a:rPr sz="1400" b="1"/>
              <a:t>Interactive Elements in Reports: </a:t>
            </a:r>
            <a:r>
              <a:rPr sz="1400"/>
              <a:t>Test reports include clickable features, enabling users to explore individual test cases and outcomes effortlessly.</a:t>
            </a:r>
          </a:p>
          <a:p>
            <a:r>
              <a:rPr sz="1400" b="1"/>
              <a:t>Visual Representation of Results: </a:t>
            </a:r>
            <a:r>
              <a:rPr sz="1400"/>
              <a:t>Utilizes visual graphs and statistics to aid in interpreting data trends and pinpointing areas for improvement.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E3CC4-A417-C574-1FAD-EB75BC61C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34" y="3108178"/>
            <a:ext cx="3045896" cy="18674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Docker Advantages: </a:t>
            </a:r>
            <a:r>
              <a:rPr sz="1400"/>
              <a:t>Containerization offers reproducible environments, ensuring consistent testing across different stages and platforms effectively.</a:t>
            </a:r>
          </a:p>
          <a:p>
            <a:r>
              <a:rPr sz="1400" b="1"/>
              <a:t>Allure Benefits: </a:t>
            </a:r>
            <a:r>
              <a:rPr sz="1400"/>
              <a:t>Integrating Allure enhances test report interactivity, allowing for detailed failure analysis and improved stakeholder communication.</a:t>
            </a:r>
          </a:p>
          <a:p>
            <a:r>
              <a:rPr sz="1400" b="1"/>
              <a:t>CI/CD Integration: </a:t>
            </a:r>
            <a:r>
              <a:rPr sz="1400"/>
              <a:t>Suggest integrating CI/CD pipelines for continuous testing, automating execution and reporting within development workflows systematically.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Dockerized Test Automation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Dockerized Parallel Test Automation Framework with Allure Reporting</a:t>
            </a:r>
          </a:p>
          <a:p>
            <a:r>
              <a:rPr sz="1400"/>
              <a:t>Project Overview</a:t>
            </a:r>
          </a:p>
          <a:p>
            <a:r>
              <a:rPr sz="1400"/>
              <a:t>Project Purpose &amp; Goals</a:t>
            </a:r>
          </a:p>
          <a:p>
            <a:r>
              <a:rPr sz="1400"/>
              <a:t>Project Scope</a:t>
            </a:r>
          </a:p>
          <a:p>
            <a:r>
              <a:rPr sz="1400"/>
              <a:t>Software Architecture</a:t>
            </a:r>
          </a:p>
          <a:p>
            <a:r>
              <a:rPr sz="1400"/>
              <a:t>Architecture Overview</a:t>
            </a:r>
          </a:p>
          <a:p>
            <a:r>
              <a:rPr sz="1400"/>
              <a:t>Technical Implementation Overview</a:t>
            </a:r>
          </a:p>
          <a:p>
            <a:r>
              <a:rPr sz="1400"/>
              <a:t>Dockerfile Configuration</a:t>
            </a:r>
          </a:p>
          <a:p>
            <a:r>
              <a:rPr sz="1400"/>
              <a:t>Docker Compose Configuration</a:t>
            </a:r>
          </a:p>
          <a:p>
            <a:r>
              <a:rPr sz="1400"/>
              <a:t>Test Suite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Dockerized Test Automation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Allure Reporting</a:t>
            </a:r>
          </a:p>
          <a:p>
            <a:r>
              <a:rPr sz="1400"/>
              <a:t>Conclusion and Recommendations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Dockerized Parallel Test Automation Framework with Allure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Project Title: </a:t>
            </a:r>
            <a:r>
              <a:rPr sz="1400"/>
              <a:t>Dockerized Parallel Test Automation Framework with Allure Reporting emphasizes streamlined test execution efficiency.</a:t>
            </a:r>
          </a:p>
          <a:p>
            <a:r>
              <a:rPr sz="1400" b="1"/>
              <a:t>Presentation Overview: </a:t>
            </a:r>
            <a:r>
              <a:rPr sz="1400"/>
              <a:t>Outline key aspects of implementation, automation benefits, and reporting enhancements throughout the framework.</a:t>
            </a:r>
          </a:p>
          <a:p>
            <a:r>
              <a:rPr sz="1400" b="1"/>
              <a:t>Significance: </a:t>
            </a:r>
            <a:r>
              <a:rPr sz="1400"/>
              <a:t>Explains the importance of continuous testing in modern software development for quality assurance efforts.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Framework Purpose: </a:t>
            </a:r>
            <a:r>
              <a:rPr sz="1400"/>
              <a:t>Designed to optimize testing efficiency through Docker's parallel execution, enhancing overall process speed and reliability.</a:t>
            </a:r>
          </a:p>
          <a:p>
            <a:r>
              <a:rPr sz="1400" b="1"/>
              <a:t>Docker Utilization: </a:t>
            </a:r>
            <a:r>
              <a:rPr sz="1400"/>
              <a:t>Leverages containerization for isolation and scalability, allowing multiple API tests to run simultaneously without conflict.</a:t>
            </a:r>
          </a:p>
          <a:p>
            <a:r>
              <a:rPr sz="1400" b="1"/>
              <a:t>Allure Reporting: </a:t>
            </a:r>
            <a:r>
              <a:rPr sz="1400"/>
              <a:t>Integrates Allure for visualizing test outcomes, providing in-depth analytics and interactive reports for easier failure diagnosis.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Project Purpose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Enable Parallel Execution: </a:t>
            </a:r>
            <a:r>
              <a:rPr sz="1400"/>
              <a:t>Facilitates running multiple API test suites concurrently, significantly improving overall test throughput and efficiency.</a:t>
            </a:r>
          </a:p>
          <a:p>
            <a:r>
              <a:rPr sz="1400" b="1"/>
              <a:t>Reduce Test Execution Time: </a:t>
            </a:r>
            <a:r>
              <a:rPr sz="1400"/>
              <a:t>Aims to minimize total execution duration, providing quicker feedback during the development lifecycle for better agility.</a:t>
            </a:r>
          </a:p>
          <a:p>
            <a:r>
              <a:rPr sz="1400" b="1"/>
              <a:t>Generate Detailed Reports: </a:t>
            </a:r>
            <a:r>
              <a:rPr sz="1400"/>
              <a:t>Employs Allure to create comprehensive and interactive reports, enhancing visibility into test results and patterns.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Docker Environment Setup: </a:t>
            </a:r>
            <a:r>
              <a:rPr sz="1400"/>
              <a:t>Establishing a Dockerized configuration optimizes resource allocation and maintains isolated testing environments for APIs.</a:t>
            </a:r>
          </a:p>
          <a:p>
            <a:r>
              <a:rPr sz="1400" b="1"/>
              <a:t>Parallel Testing with pytest-xdist: </a:t>
            </a:r>
            <a:r>
              <a:rPr sz="1400"/>
              <a:t>Utilizing pytest-xdist enables concurrent test execution, thereby drastically cutting execution time for large test suites.</a:t>
            </a:r>
          </a:p>
          <a:p>
            <a:r>
              <a:rPr sz="1400" b="1"/>
              <a:t>Environment Variable Management: </a:t>
            </a:r>
            <a:r>
              <a:rPr sz="1400"/>
              <a:t>Managing environment variables effectively ensures flexibility and consistency across different containers during test execution.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Modular Architecture: </a:t>
            </a:r>
            <a:r>
              <a:rPr sz="1400"/>
              <a:t>The architecture uses independent Docker containers for test execution, promoting scalability and separation between tests.</a:t>
            </a:r>
          </a:p>
          <a:p>
            <a:r>
              <a:rPr sz="1400" b="1"/>
              <a:t>Centralized Reporting: </a:t>
            </a:r>
            <a:r>
              <a:rPr sz="1400"/>
              <a:t>Allure Reports are generated centrally, synthesizing results from all containers into a comprehensive, user-friendly format.</a:t>
            </a:r>
          </a:p>
          <a:p>
            <a:r>
              <a:rPr sz="1400" b="1"/>
              <a:t>Scalability Benefits: </a:t>
            </a:r>
            <a:r>
              <a:rPr sz="1400"/>
              <a:t>Containerization allows dynamic scaling, facilitating the addition of more containers as testing requirements expand.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Container Orchestration: </a:t>
            </a:r>
            <a:r>
              <a:rPr sz="1400"/>
              <a:t>Utilizes docker-compose for orchestrating multiple containers, streamlining management and enhancing parallel execution capabilities.</a:t>
            </a:r>
          </a:p>
          <a:p>
            <a:r>
              <a:rPr sz="1400" b="1"/>
              <a:t>Scaling Capabilities: </a:t>
            </a:r>
            <a:r>
              <a:rPr sz="1400"/>
              <a:t>Dynamic scaling allows seamless adjustment of test container instances according to varying load requirements during testing.</a:t>
            </a:r>
          </a:p>
          <a:p>
            <a:r>
              <a:rPr sz="1400" b="1"/>
              <a:t>Efficient Resource Management: </a:t>
            </a:r>
            <a:r>
              <a:rPr sz="1400"/>
              <a:t>Optimizes resource allocation within containers, ensuring maximum utilization while maintaining isolation between concurrent tests.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D26B1-0C41-7CD2-F3C9-D34704451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91" y="3401577"/>
            <a:ext cx="5486400" cy="11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814</Words>
  <Application>Microsoft Office PowerPoint</Application>
  <PresentationFormat>On-screen Show (16:9)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Dockerized Test Automation Framework</vt:lpstr>
      <vt:lpstr>Dockerized Test Automation Framework</vt:lpstr>
      <vt:lpstr>Dockerized Test Automation Framework</vt:lpstr>
      <vt:lpstr>Dockerized Parallel Test Automation Framework with Allure Reporting</vt:lpstr>
      <vt:lpstr>Project Overview</vt:lpstr>
      <vt:lpstr>Project Purpose &amp; Goals</vt:lpstr>
      <vt:lpstr>Project Scope</vt:lpstr>
      <vt:lpstr>Software Architecture</vt:lpstr>
      <vt:lpstr>Architecture Overview</vt:lpstr>
      <vt:lpstr>Technical Implementation Overview</vt:lpstr>
      <vt:lpstr>Dockerfile Configuration</vt:lpstr>
      <vt:lpstr>Docker Compose Configuration</vt:lpstr>
      <vt:lpstr>Test Suite Implementation</vt:lpstr>
      <vt:lpstr>Allure Reporting</vt:lpstr>
      <vt:lpstr>Conclusion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DEBDIP BANDYOPADHYAY</cp:lastModifiedBy>
  <cp:revision>3</cp:revision>
  <dcterms:created xsi:type="dcterms:W3CDTF">2013-01-27T09:14:16Z</dcterms:created>
  <dcterms:modified xsi:type="dcterms:W3CDTF">2024-09-29T23:15:36Z</dcterms:modified>
  <cp:category/>
</cp:coreProperties>
</file>